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drawings/drawing2.xml" ContentType="application/vnd.openxmlformats-officedocument.drawingml.chartshapes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drawings/drawing3.xml" ContentType="application/vnd.openxmlformats-officedocument.drawingml.chartshape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833" r:id="rId2"/>
    <p:sldId id="851" r:id="rId3"/>
    <p:sldId id="845" r:id="rId4"/>
    <p:sldId id="847" r:id="rId5"/>
    <p:sldId id="848" r:id="rId6"/>
    <p:sldId id="850" r:id="rId7"/>
    <p:sldId id="843" r:id="rId8"/>
    <p:sldId id="849" r:id="rId9"/>
    <p:sldId id="852" r:id="rId10"/>
    <p:sldId id="844" r:id="rId11"/>
    <p:sldId id="834" r:id="rId12"/>
    <p:sldId id="854" r:id="rId13"/>
    <p:sldId id="855" r:id="rId14"/>
    <p:sldId id="856" r:id="rId15"/>
    <p:sldId id="857" r:id="rId16"/>
    <p:sldId id="853" r:id="rId17"/>
    <p:sldId id="835" r:id="rId18"/>
    <p:sldId id="836" r:id="rId19"/>
    <p:sldId id="839" r:id="rId20"/>
    <p:sldId id="838" r:id="rId21"/>
    <p:sldId id="841" r:id="rId22"/>
    <p:sldId id="858" r:id="rId23"/>
    <p:sldId id="859" r:id="rId24"/>
    <p:sldId id="860" r:id="rId25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24C82"/>
    <a:srgbClr val="FF660A"/>
    <a:srgbClr val="669900"/>
    <a:srgbClr val="3366CC"/>
    <a:srgbClr val="FF6600"/>
    <a:srgbClr val="4F81BD"/>
    <a:srgbClr val="FF3300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58" autoAdjust="0"/>
    <p:restoredTop sz="92495" autoAdjust="0"/>
  </p:normalViewPr>
  <p:slideViewPr>
    <p:cSldViewPr>
      <p:cViewPr>
        <p:scale>
          <a:sx n="100" d="100"/>
          <a:sy n="100" d="100"/>
        </p:scale>
        <p:origin x="-1560" y="-210"/>
      </p:cViewPr>
      <p:guideLst>
        <p:guide orient="horz" pos="2160"/>
        <p:guide pos="57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passet\Documents\Nouveau%20cycle%20US\DETTE%20us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C:\Users\opasset\Documents\Retour%20du%20risque%20d&#233;flationniste\data%20video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passet\AppData\Local\Temp\SeriesReport-20160122043017_6e1825.xlsx" TargetMode="External"/><Relationship Id="rId1" Type="http://schemas.openxmlformats.org/officeDocument/2006/relationships/themeOverride" Target="../theme/themeOverride1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passet\Documents\Nouveau%20cycle%20US\DETTE%20us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passet\AppData\Local\Temp\0a2b9616-98bc-4fd3-a55c-1ec305ff1906.xls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Classeur1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opasset\AppData\Local\Microsoft\Windows\Temporary%20Internet%20Files\Content.Outlook\735LOVVT\Donn&#233;es%20graphique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passet\Documents\Retour%20du%20risque%20d&#233;flationniste\data%20video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C:\Users\opasset\AppData\Local\Temp\24700.xls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passet\Documents\Eutanasie%20des%20rentiers\data%20video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57150">
              <a:solidFill>
                <a:srgbClr val="002060"/>
              </a:solidFill>
            </a:ln>
          </c:spPr>
          <c:marker>
            <c:symbol val="none"/>
          </c:marker>
          <c:cat>
            <c:numRef>
              <c:f>Feuil4!$A$424:$A$555</c:f>
              <c:numCache>
                <c:formatCode>General</c:formatCode>
                <c:ptCount val="132"/>
                <c:pt idx="0">
                  <c:v>2005</c:v>
                </c:pt>
                <c:pt idx="12">
                  <c:v>2006</c:v>
                </c:pt>
                <c:pt idx="24">
                  <c:v>2007</c:v>
                </c:pt>
                <c:pt idx="36">
                  <c:v>2008</c:v>
                </c:pt>
                <c:pt idx="48">
                  <c:v>2009</c:v>
                </c:pt>
                <c:pt idx="60">
                  <c:v>2010</c:v>
                </c:pt>
                <c:pt idx="72">
                  <c:v>2011</c:v>
                </c:pt>
                <c:pt idx="84">
                  <c:v>2012</c:v>
                </c:pt>
                <c:pt idx="96">
                  <c:v>2013</c:v>
                </c:pt>
                <c:pt idx="108">
                  <c:v>2014</c:v>
                </c:pt>
                <c:pt idx="120">
                  <c:v>2015</c:v>
                </c:pt>
              </c:numCache>
            </c:numRef>
          </c:cat>
          <c:val>
            <c:numRef>
              <c:f>Feuil4!$E$424:$E$555</c:f>
              <c:numCache>
                <c:formatCode>0.0</c:formatCode>
                <c:ptCount val="132"/>
                <c:pt idx="0">
                  <c:v>5.3</c:v>
                </c:pt>
                <c:pt idx="1">
                  <c:v>5.4</c:v>
                </c:pt>
                <c:pt idx="2">
                  <c:v>5.2</c:v>
                </c:pt>
                <c:pt idx="3">
                  <c:v>5.2</c:v>
                </c:pt>
                <c:pt idx="4">
                  <c:v>5.0999999999999996</c:v>
                </c:pt>
                <c:pt idx="5">
                  <c:v>5</c:v>
                </c:pt>
                <c:pt idx="6">
                  <c:v>5</c:v>
                </c:pt>
                <c:pt idx="7">
                  <c:v>4.9000000000000004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4.9000000000000004</c:v>
                </c:pt>
                <c:pt idx="12">
                  <c:v>4.7</c:v>
                </c:pt>
                <c:pt idx="13">
                  <c:v>4.8</c:v>
                </c:pt>
                <c:pt idx="14">
                  <c:v>4.7</c:v>
                </c:pt>
                <c:pt idx="15">
                  <c:v>4.7</c:v>
                </c:pt>
                <c:pt idx="16">
                  <c:v>4.5999999999999996</c:v>
                </c:pt>
                <c:pt idx="17">
                  <c:v>4.5999999999999996</c:v>
                </c:pt>
                <c:pt idx="18">
                  <c:v>4.7</c:v>
                </c:pt>
                <c:pt idx="19">
                  <c:v>4.7</c:v>
                </c:pt>
                <c:pt idx="20">
                  <c:v>4.5</c:v>
                </c:pt>
                <c:pt idx="21">
                  <c:v>4.4000000000000004</c:v>
                </c:pt>
                <c:pt idx="22">
                  <c:v>4.5</c:v>
                </c:pt>
                <c:pt idx="23">
                  <c:v>4.4000000000000004</c:v>
                </c:pt>
                <c:pt idx="24">
                  <c:v>4.5999999999999996</c:v>
                </c:pt>
                <c:pt idx="25">
                  <c:v>4.5</c:v>
                </c:pt>
                <c:pt idx="26">
                  <c:v>4.4000000000000004</c:v>
                </c:pt>
                <c:pt idx="27">
                  <c:v>4.5</c:v>
                </c:pt>
                <c:pt idx="28">
                  <c:v>4.4000000000000004</c:v>
                </c:pt>
                <c:pt idx="29">
                  <c:v>4.5999999999999996</c:v>
                </c:pt>
                <c:pt idx="30">
                  <c:v>4.7</c:v>
                </c:pt>
                <c:pt idx="31">
                  <c:v>4.5999999999999996</c:v>
                </c:pt>
                <c:pt idx="32">
                  <c:v>4.7</c:v>
                </c:pt>
                <c:pt idx="33">
                  <c:v>4.7</c:v>
                </c:pt>
                <c:pt idx="34">
                  <c:v>4.7</c:v>
                </c:pt>
                <c:pt idx="35">
                  <c:v>5</c:v>
                </c:pt>
                <c:pt idx="36">
                  <c:v>5</c:v>
                </c:pt>
                <c:pt idx="37">
                  <c:v>4.9000000000000004</c:v>
                </c:pt>
                <c:pt idx="38">
                  <c:v>5.0999999999999996</c:v>
                </c:pt>
                <c:pt idx="39">
                  <c:v>5</c:v>
                </c:pt>
                <c:pt idx="40">
                  <c:v>5.4</c:v>
                </c:pt>
                <c:pt idx="41">
                  <c:v>5.6</c:v>
                </c:pt>
                <c:pt idx="42">
                  <c:v>5.8</c:v>
                </c:pt>
                <c:pt idx="43">
                  <c:v>6.1</c:v>
                </c:pt>
                <c:pt idx="44">
                  <c:v>6.1</c:v>
                </c:pt>
                <c:pt idx="45">
                  <c:v>6.5</c:v>
                </c:pt>
                <c:pt idx="46">
                  <c:v>6.8</c:v>
                </c:pt>
                <c:pt idx="47">
                  <c:v>7.3</c:v>
                </c:pt>
                <c:pt idx="48">
                  <c:v>7.8</c:v>
                </c:pt>
                <c:pt idx="49">
                  <c:v>8.3000000000000007</c:v>
                </c:pt>
                <c:pt idx="50">
                  <c:v>8.6999999999999993</c:v>
                </c:pt>
                <c:pt idx="51">
                  <c:v>9</c:v>
                </c:pt>
                <c:pt idx="52">
                  <c:v>9.4</c:v>
                </c:pt>
                <c:pt idx="53">
                  <c:v>9.5</c:v>
                </c:pt>
                <c:pt idx="54">
                  <c:v>9.5</c:v>
                </c:pt>
                <c:pt idx="55">
                  <c:v>9.6</c:v>
                </c:pt>
                <c:pt idx="56">
                  <c:v>9.8000000000000007</c:v>
                </c:pt>
                <c:pt idx="57">
                  <c:v>10</c:v>
                </c:pt>
                <c:pt idx="58">
                  <c:v>9.9</c:v>
                </c:pt>
                <c:pt idx="59">
                  <c:v>9.9</c:v>
                </c:pt>
                <c:pt idx="60">
                  <c:v>9.8000000000000007</c:v>
                </c:pt>
                <c:pt idx="61">
                  <c:v>9.8000000000000007</c:v>
                </c:pt>
                <c:pt idx="62">
                  <c:v>9.9</c:v>
                </c:pt>
                <c:pt idx="63">
                  <c:v>9.9</c:v>
                </c:pt>
                <c:pt idx="64">
                  <c:v>9.6</c:v>
                </c:pt>
                <c:pt idx="65">
                  <c:v>9.4</c:v>
                </c:pt>
                <c:pt idx="66">
                  <c:v>9.4</c:v>
                </c:pt>
                <c:pt idx="67">
                  <c:v>9.5</c:v>
                </c:pt>
                <c:pt idx="68">
                  <c:v>9.5</c:v>
                </c:pt>
                <c:pt idx="69">
                  <c:v>9.4</c:v>
                </c:pt>
                <c:pt idx="70">
                  <c:v>9.8000000000000007</c:v>
                </c:pt>
                <c:pt idx="71">
                  <c:v>9.3000000000000007</c:v>
                </c:pt>
                <c:pt idx="72">
                  <c:v>9.1</c:v>
                </c:pt>
                <c:pt idx="73">
                  <c:v>9</c:v>
                </c:pt>
                <c:pt idx="74">
                  <c:v>9</c:v>
                </c:pt>
                <c:pt idx="75">
                  <c:v>9.1</c:v>
                </c:pt>
                <c:pt idx="76">
                  <c:v>9</c:v>
                </c:pt>
                <c:pt idx="77">
                  <c:v>9.1</c:v>
                </c:pt>
                <c:pt idx="78">
                  <c:v>9</c:v>
                </c:pt>
                <c:pt idx="79">
                  <c:v>9</c:v>
                </c:pt>
                <c:pt idx="80">
                  <c:v>9</c:v>
                </c:pt>
                <c:pt idx="81">
                  <c:v>8.8000000000000007</c:v>
                </c:pt>
                <c:pt idx="82">
                  <c:v>8.6</c:v>
                </c:pt>
                <c:pt idx="83">
                  <c:v>8.5</c:v>
                </c:pt>
                <c:pt idx="84">
                  <c:v>8.3000000000000007</c:v>
                </c:pt>
                <c:pt idx="85">
                  <c:v>8.3000000000000007</c:v>
                </c:pt>
                <c:pt idx="86">
                  <c:v>8.1999999999999993</c:v>
                </c:pt>
                <c:pt idx="87">
                  <c:v>8.1999999999999993</c:v>
                </c:pt>
                <c:pt idx="88">
                  <c:v>8.1999999999999993</c:v>
                </c:pt>
                <c:pt idx="89">
                  <c:v>8.1999999999999993</c:v>
                </c:pt>
                <c:pt idx="90">
                  <c:v>8.1999999999999993</c:v>
                </c:pt>
                <c:pt idx="91">
                  <c:v>8.1</c:v>
                </c:pt>
                <c:pt idx="92">
                  <c:v>7.8</c:v>
                </c:pt>
                <c:pt idx="93">
                  <c:v>7.8</c:v>
                </c:pt>
                <c:pt idx="94">
                  <c:v>7.7</c:v>
                </c:pt>
                <c:pt idx="95">
                  <c:v>7.9</c:v>
                </c:pt>
                <c:pt idx="96">
                  <c:v>8</c:v>
                </c:pt>
                <c:pt idx="97">
                  <c:v>7.7</c:v>
                </c:pt>
                <c:pt idx="98">
                  <c:v>7.5</c:v>
                </c:pt>
                <c:pt idx="99">
                  <c:v>7.6</c:v>
                </c:pt>
                <c:pt idx="100">
                  <c:v>7.5</c:v>
                </c:pt>
                <c:pt idx="101">
                  <c:v>7.5</c:v>
                </c:pt>
                <c:pt idx="102">
                  <c:v>7.3</c:v>
                </c:pt>
                <c:pt idx="103">
                  <c:v>7.3</c:v>
                </c:pt>
                <c:pt idx="104">
                  <c:v>7.3</c:v>
                </c:pt>
                <c:pt idx="105">
                  <c:v>7.2</c:v>
                </c:pt>
                <c:pt idx="106">
                  <c:v>6.9</c:v>
                </c:pt>
                <c:pt idx="107">
                  <c:v>6.7</c:v>
                </c:pt>
                <c:pt idx="108">
                  <c:v>6.6</c:v>
                </c:pt>
                <c:pt idx="109">
                  <c:v>6.7</c:v>
                </c:pt>
                <c:pt idx="110">
                  <c:v>6.7</c:v>
                </c:pt>
                <c:pt idx="111">
                  <c:v>6.2</c:v>
                </c:pt>
                <c:pt idx="112">
                  <c:v>6.2</c:v>
                </c:pt>
                <c:pt idx="113">
                  <c:v>6.1</c:v>
                </c:pt>
                <c:pt idx="114">
                  <c:v>6.2</c:v>
                </c:pt>
                <c:pt idx="115">
                  <c:v>6.2</c:v>
                </c:pt>
                <c:pt idx="116">
                  <c:v>6</c:v>
                </c:pt>
                <c:pt idx="117">
                  <c:v>5.7</c:v>
                </c:pt>
                <c:pt idx="118">
                  <c:v>5.8</c:v>
                </c:pt>
                <c:pt idx="119">
                  <c:v>5.6</c:v>
                </c:pt>
                <c:pt idx="120">
                  <c:v>5.7</c:v>
                </c:pt>
                <c:pt idx="121">
                  <c:v>5.5</c:v>
                </c:pt>
                <c:pt idx="122">
                  <c:v>5.5</c:v>
                </c:pt>
                <c:pt idx="123">
                  <c:v>5.4</c:v>
                </c:pt>
                <c:pt idx="124">
                  <c:v>5.5</c:v>
                </c:pt>
                <c:pt idx="125">
                  <c:v>5.3</c:v>
                </c:pt>
                <c:pt idx="126">
                  <c:v>5.3</c:v>
                </c:pt>
                <c:pt idx="127">
                  <c:v>5.0999999999999996</c:v>
                </c:pt>
                <c:pt idx="128">
                  <c:v>5.0999999999999996</c:v>
                </c:pt>
                <c:pt idx="129">
                  <c:v>5</c:v>
                </c:pt>
                <c:pt idx="130">
                  <c:v>5</c:v>
                </c:pt>
                <c:pt idx="131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360832"/>
        <c:axId val="108362368"/>
      </c:lineChart>
      <c:lineChart>
        <c:grouping val="standard"/>
        <c:varyColors val="0"/>
        <c:ser>
          <c:idx val="1"/>
          <c:order val="1"/>
          <c:spPr>
            <a:ln w="38100">
              <a:solidFill>
                <a:srgbClr val="00B0F0"/>
              </a:solidFill>
              <a:prstDash val="dash"/>
            </a:ln>
          </c:spPr>
          <c:marker>
            <c:symbol val="none"/>
          </c:marker>
          <c:val>
            <c:numRef>
              <c:f>Feuil4!$F$424:$F$555</c:f>
              <c:numCache>
                <c:formatCode>_(* #,##0.00_);_(* \(#,##0.00\);_(* "-"??_);_(@_)</c:formatCode>
                <c:ptCount val="132"/>
                <c:pt idx="0">
                  <c:v>2.645161290322573</c:v>
                </c:pt>
                <c:pt idx="1">
                  <c:v>2.5096525096525157</c:v>
                </c:pt>
                <c:pt idx="2">
                  <c:v>2.6349614395886789</c:v>
                </c:pt>
                <c:pt idx="3">
                  <c:v>2.6940346375882163</c:v>
                </c:pt>
                <c:pt idx="4">
                  <c:v>2.5575447570332477</c:v>
                </c:pt>
                <c:pt idx="5">
                  <c:v>2.616464582003819</c:v>
                </c:pt>
                <c:pt idx="6">
                  <c:v>2.8662420382165488</c:v>
                </c:pt>
                <c:pt idx="7">
                  <c:v>2.7318932655654438</c:v>
                </c:pt>
                <c:pt idx="8">
                  <c:v>2.5982256020278927</c:v>
                </c:pt>
                <c:pt idx="9">
                  <c:v>3.0360531309297834</c:v>
                </c:pt>
                <c:pt idx="10">
                  <c:v>2.9671717171717127</c:v>
                </c:pt>
                <c:pt idx="11">
                  <c:v>3.0875866414618702</c:v>
                </c:pt>
                <c:pt idx="12">
                  <c:v>3.2055311125078756</c:v>
                </c:pt>
                <c:pt idx="13">
                  <c:v>3.4526051475204156</c:v>
                </c:pt>
                <c:pt idx="14">
                  <c:v>3.569192235441454</c:v>
                </c:pt>
                <c:pt idx="15">
                  <c:v>3.9350405996252169</c:v>
                </c:pt>
                <c:pt idx="16">
                  <c:v>3.802992518703241</c:v>
                </c:pt>
                <c:pt idx="17">
                  <c:v>3.9800995024875663</c:v>
                </c:pt>
                <c:pt idx="18">
                  <c:v>3.900928792569669</c:v>
                </c:pt>
                <c:pt idx="19">
                  <c:v>4.0816326530612068</c:v>
                </c:pt>
                <c:pt idx="20">
                  <c:v>4.2001235330450859</c:v>
                </c:pt>
                <c:pt idx="21">
                  <c:v>3.9901780233272177</c:v>
                </c:pt>
                <c:pt idx="22">
                  <c:v>4.1079092581238541</c:v>
                </c:pt>
                <c:pt idx="23">
                  <c:v>4.2176039119804498</c:v>
                </c:pt>
                <c:pt idx="24">
                  <c:v>4.0803897685748991</c:v>
                </c:pt>
                <c:pt idx="25">
                  <c:v>4.1262135922329968</c:v>
                </c:pt>
                <c:pt idx="26">
                  <c:v>4.1112454655380937</c:v>
                </c:pt>
                <c:pt idx="27">
                  <c:v>3.8461538461538547</c:v>
                </c:pt>
                <c:pt idx="28">
                  <c:v>4.1441441441441462</c:v>
                </c:pt>
                <c:pt idx="29">
                  <c:v>4.126794258373212</c:v>
                </c:pt>
                <c:pt idx="30">
                  <c:v>4.0524433849821184</c:v>
                </c:pt>
                <c:pt idx="31">
                  <c:v>4.0404040404040664</c:v>
                </c:pt>
                <c:pt idx="32">
                  <c:v>4.1493775933609811</c:v>
                </c:pt>
                <c:pt idx="33">
                  <c:v>3.7780401416764864</c:v>
                </c:pt>
                <c:pt idx="34">
                  <c:v>3.8869257950530089</c:v>
                </c:pt>
                <c:pt idx="35">
                  <c:v>3.8123167155425186</c:v>
                </c:pt>
                <c:pt idx="36">
                  <c:v>3.8619075482738463</c:v>
                </c:pt>
                <c:pt idx="37">
                  <c:v>3.7296037296037365</c:v>
                </c:pt>
                <c:pt idx="38">
                  <c:v>3.7746806039488989</c:v>
                </c:pt>
                <c:pt idx="39">
                  <c:v>3.7037037037036979</c:v>
                </c:pt>
                <c:pt idx="40">
                  <c:v>3.6908881199538612</c:v>
                </c:pt>
                <c:pt idx="41">
                  <c:v>3.6186099942561611</c:v>
                </c:pt>
                <c:pt idx="42">
                  <c:v>3.7227949599083487</c:v>
                </c:pt>
                <c:pt idx="43">
                  <c:v>3.8263849229011937</c:v>
                </c:pt>
                <c:pt idx="44">
                  <c:v>3.6425725668753683</c:v>
                </c:pt>
                <c:pt idx="45">
                  <c:v>3.924914675767921</c:v>
                </c:pt>
                <c:pt idx="46">
                  <c:v>3.8548752834467015</c:v>
                </c:pt>
                <c:pt idx="47">
                  <c:v>3.841807909604511</c:v>
                </c:pt>
                <c:pt idx="48">
                  <c:v>3.7183098591549335</c:v>
                </c:pt>
                <c:pt idx="49">
                  <c:v>3.6516853932584192</c:v>
                </c:pt>
                <c:pt idx="50">
                  <c:v>3.5254616675993278</c:v>
                </c:pt>
                <c:pt idx="51">
                  <c:v>3.2924107142857206</c:v>
                </c:pt>
                <c:pt idx="52">
                  <c:v>3.058954393770863</c:v>
                </c:pt>
                <c:pt idx="53">
                  <c:v>2.9379157427938063</c:v>
                </c:pt>
                <c:pt idx="54">
                  <c:v>2.7056874654886931</c:v>
                </c:pt>
                <c:pt idx="55">
                  <c:v>2.64026402640265</c:v>
                </c:pt>
                <c:pt idx="56">
                  <c:v>2.7457440966501823</c:v>
                </c:pt>
                <c:pt idx="57">
                  <c:v>2.6272577996715896</c:v>
                </c:pt>
                <c:pt idx="58">
                  <c:v>2.6746724890829521</c:v>
                </c:pt>
                <c:pt idx="59">
                  <c:v>2.502720348204579</c:v>
                </c:pt>
                <c:pt idx="60">
                  <c:v>2.6072786529060421</c:v>
                </c:pt>
                <c:pt idx="61">
                  <c:v>2.4932249322493272</c:v>
                </c:pt>
                <c:pt idx="62">
                  <c:v>2.2702702702702693</c:v>
                </c:pt>
                <c:pt idx="63">
                  <c:v>2.4311183144246407</c:v>
                </c:pt>
                <c:pt idx="64">
                  <c:v>2.5903939557474498</c:v>
                </c:pt>
                <c:pt idx="65">
                  <c:v>2.5309639203015655</c:v>
                </c:pt>
                <c:pt idx="66">
                  <c:v>2.4731182795698858</c:v>
                </c:pt>
                <c:pt idx="67">
                  <c:v>2.4115755627009516</c:v>
                </c:pt>
                <c:pt idx="68">
                  <c:v>2.2982362373062504</c:v>
                </c:pt>
                <c:pt idx="69">
                  <c:v>2.5066666666666571</c:v>
                </c:pt>
                <c:pt idx="70">
                  <c:v>2.2328548644338309</c:v>
                </c:pt>
                <c:pt idx="71">
                  <c:v>2.070063694267521</c:v>
                </c:pt>
                <c:pt idx="72">
                  <c:v>2.1704605611434724</c:v>
                </c:pt>
                <c:pt idx="73">
                  <c:v>2.1152829190904221</c:v>
                </c:pt>
                <c:pt idx="74">
                  <c:v>2.0613107822409882</c:v>
                </c:pt>
                <c:pt idx="75">
                  <c:v>2.1097046413502074</c:v>
                </c:pt>
                <c:pt idx="76">
                  <c:v>2.1567596002104228</c:v>
                </c:pt>
                <c:pt idx="77">
                  <c:v>1.9957983193277462</c:v>
                </c:pt>
                <c:pt idx="78">
                  <c:v>2.3084994753410415</c:v>
                </c:pt>
                <c:pt idx="79">
                  <c:v>1.9884877027734227</c:v>
                </c:pt>
                <c:pt idx="80">
                  <c:v>1.9331243469174586</c:v>
                </c:pt>
                <c:pt idx="81">
                  <c:v>1.7689906347554629</c:v>
                </c:pt>
                <c:pt idx="82">
                  <c:v>1.7680707228289183</c:v>
                </c:pt>
                <c:pt idx="83">
                  <c:v>1.7680707228289183</c:v>
                </c:pt>
                <c:pt idx="84">
                  <c:v>1.3989637305699354</c:v>
                </c:pt>
                <c:pt idx="85">
                  <c:v>1.4500258933195287</c:v>
                </c:pt>
                <c:pt idx="86">
                  <c:v>1.7607457276022753</c:v>
                </c:pt>
                <c:pt idx="87">
                  <c:v>1.7561983471074294</c:v>
                </c:pt>
                <c:pt idx="88">
                  <c:v>1.3903192584963975</c:v>
                </c:pt>
                <c:pt idx="89">
                  <c:v>1.5447991761070812</c:v>
                </c:pt>
                <c:pt idx="90">
                  <c:v>1.3333333333333419</c:v>
                </c:pt>
                <c:pt idx="91">
                  <c:v>1.334017444843516</c:v>
                </c:pt>
                <c:pt idx="92">
                  <c:v>1.4351614556637582</c:v>
                </c:pt>
                <c:pt idx="93">
                  <c:v>1.2781186094069641</c:v>
                </c:pt>
                <c:pt idx="94">
                  <c:v>1.4307613694430232</c:v>
                </c:pt>
                <c:pt idx="95">
                  <c:v>1.7373530914665203</c:v>
                </c:pt>
                <c:pt idx="96">
                  <c:v>1.8906489524782799</c:v>
                </c:pt>
                <c:pt idx="97">
                  <c:v>2.0418580908626804</c:v>
                </c:pt>
                <c:pt idx="98">
                  <c:v>1.8829516539440316</c:v>
                </c:pt>
                <c:pt idx="99">
                  <c:v>1.7258883248731038</c:v>
                </c:pt>
                <c:pt idx="100">
                  <c:v>1.8791264601320412</c:v>
                </c:pt>
                <c:pt idx="101">
                  <c:v>2.0283975659229236</c:v>
                </c:pt>
                <c:pt idx="102">
                  <c:v>1.9230769230769162</c:v>
                </c:pt>
                <c:pt idx="103">
                  <c:v>2.177215189873416</c:v>
                </c:pt>
                <c:pt idx="104">
                  <c:v>2.1728145528044474</c:v>
                </c:pt>
                <c:pt idx="105">
                  <c:v>2.2715800100959305</c:v>
                </c:pt>
                <c:pt idx="106">
                  <c:v>2.3173803526448156</c:v>
                </c:pt>
                <c:pt idx="107">
                  <c:v>2.1597187343043611</c:v>
                </c:pt>
                <c:pt idx="108">
                  <c:v>2.3069207622868459</c:v>
                </c:pt>
                <c:pt idx="109">
                  <c:v>2.451225612806418</c:v>
                </c:pt>
                <c:pt idx="110">
                  <c:v>2.3976023976024052</c:v>
                </c:pt>
                <c:pt idx="111">
                  <c:v>2.39520958083832</c:v>
                </c:pt>
                <c:pt idx="112">
                  <c:v>2.4426719840478617</c:v>
                </c:pt>
                <c:pt idx="113">
                  <c:v>2.3359840954274347</c:v>
                </c:pt>
                <c:pt idx="114">
                  <c:v>2.4329692154915428</c:v>
                </c:pt>
                <c:pt idx="115">
                  <c:v>2.4777006937561907</c:v>
                </c:pt>
                <c:pt idx="116">
                  <c:v>2.2749752720079064</c:v>
                </c:pt>
                <c:pt idx="117">
                  <c:v>2.2704837117472731</c:v>
                </c:pt>
                <c:pt idx="118">
                  <c:v>2.2648941408173417</c:v>
                </c:pt>
                <c:pt idx="119">
                  <c:v>1.8682399213372669</c:v>
                </c:pt>
                <c:pt idx="120">
                  <c:v>2.0098039215686203</c:v>
                </c:pt>
                <c:pt idx="121">
                  <c:v>1.66015625</c:v>
                </c:pt>
                <c:pt idx="122">
                  <c:v>1.8536585365853675</c:v>
                </c:pt>
                <c:pt idx="123">
                  <c:v>1.900584795321647</c:v>
                </c:pt>
                <c:pt idx="124">
                  <c:v>2.0437956204379493</c:v>
                </c:pt>
                <c:pt idx="125">
                  <c:v>1.8941233608547936</c:v>
                </c:pt>
                <c:pt idx="126">
                  <c:v>1.8904507998061204</c:v>
                </c:pt>
                <c:pt idx="127">
                  <c:v>1.9825918762089056</c:v>
                </c:pt>
                <c:pt idx="128">
                  <c:v>2.0309477756286443</c:v>
                </c:pt>
                <c:pt idx="129">
                  <c:v>2.2200772200772212</c:v>
                </c:pt>
                <c:pt idx="130">
                  <c:v>2.0702936928261861</c:v>
                </c:pt>
                <c:pt idx="131">
                  <c:v>2.4131274131274028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386176"/>
        <c:axId val="108384640"/>
      </c:lineChart>
      <c:catAx>
        <c:axId val="108360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8362368"/>
        <c:crosses val="autoZero"/>
        <c:auto val="1"/>
        <c:lblAlgn val="ctr"/>
        <c:lblOffset val="100"/>
        <c:tickLblSkip val="12"/>
        <c:tickMarkSkip val="12"/>
        <c:noMultiLvlLbl val="0"/>
      </c:catAx>
      <c:valAx>
        <c:axId val="108362368"/>
        <c:scaling>
          <c:orientation val="minMax"/>
          <c:min val="3"/>
        </c:scaling>
        <c:delete val="0"/>
        <c:axPos val="l"/>
        <c:majorGridlines>
          <c:spPr>
            <a:ln>
              <a:solidFill>
                <a:sysClr val="window" lastClr="FFFFFF">
                  <a:lumMod val="95000"/>
                </a:sysClr>
              </a:solidFill>
              <a:prstDash val="sysDash"/>
            </a:ln>
          </c:spPr>
        </c:majorGridlines>
        <c:numFmt formatCode="0" sourceLinked="0"/>
        <c:majorTickMark val="out"/>
        <c:minorTickMark val="none"/>
        <c:tickLblPos val="nextTo"/>
        <c:crossAx val="108360832"/>
        <c:crosses val="autoZero"/>
        <c:crossBetween val="between"/>
      </c:valAx>
      <c:valAx>
        <c:axId val="108384640"/>
        <c:scaling>
          <c:orientation val="minMax"/>
          <c:max val="4.5"/>
          <c:min val="0"/>
        </c:scaling>
        <c:delete val="0"/>
        <c:axPos val="r"/>
        <c:numFmt formatCode="_(* #,##0_);_(* \(#,##0\);_(* &quot;-&quot;_);_(@_)" sourceLinked="0"/>
        <c:majorTickMark val="out"/>
        <c:minorTickMark val="none"/>
        <c:tickLblPos val="nextTo"/>
        <c:crossAx val="108386176"/>
        <c:crosses val="max"/>
        <c:crossBetween val="between"/>
        <c:majorUnit val="1"/>
      </c:valAx>
      <c:catAx>
        <c:axId val="108386176"/>
        <c:scaling>
          <c:orientation val="minMax"/>
        </c:scaling>
        <c:delete val="1"/>
        <c:axPos val="b"/>
        <c:majorTickMark val="out"/>
        <c:minorTickMark val="none"/>
        <c:tickLblPos val="nextTo"/>
        <c:crossAx val="108384640"/>
        <c:crosses val="autoZero"/>
        <c:auto val="1"/>
        <c:lblAlgn val="ctr"/>
        <c:lblOffset val="100"/>
        <c:noMultiLvlLbl val="0"/>
      </c:catAx>
      <c:spPr>
        <a:noFill/>
      </c:spPr>
    </c:plotArea>
    <c:plotVisOnly val="1"/>
    <c:dispBlanksAs val="gap"/>
    <c:showDLblsOverMax val="0"/>
  </c:chart>
  <c:txPr>
    <a:bodyPr/>
    <a:lstStyle/>
    <a:p>
      <a:pPr>
        <a:defRPr sz="1800" b="1">
          <a:latin typeface="Aller" panose="02000503030000020004" pitchFamily="2" charset="0"/>
        </a:defRPr>
      </a:pPr>
      <a:endParaRPr lang="fr-FR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57150">
              <a:solidFill>
                <a:srgbClr val="002060"/>
              </a:solidFill>
            </a:ln>
          </c:spPr>
          <c:marker>
            <c:symbol val="none"/>
          </c:marker>
          <c:cat>
            <c:numRef>
              <c:f>Feuil3!$A$364:$A$553</c:f>
              <c:numCache>
                <c:formatCode>General</c:formatCode>
                <c:ptCount val="190"/>
                <c:pt idx="0">
                  <c:v>2000</c:v>
                </c:pt>
                <c:pt idx="12">
                  <c:v>2001</c:v>
                </c:pt>
                <c:pt idx="24">
                  <c:v>2002</c:v>
                </c:pt>
                <c:pt idx="36">
                  <c:v>2003</c:v>
                </c:pt>
                <c:pt idx="48">
                  <c:v>2004</c:v>
                </c:pt>
                <c:pt idx="60">
                  <c:v>2005</c:v>
                </c:pt>
                <c:pt idx="72">
                  <c:v>2006</c:v>
                </c:pt>
                <c:pt idx="84">
                  <c:v>2007</c:v>
                </c:pt>
                <c:pt idx="96">
                  <c:v>2008</c:v>
                </c:pt>
                <c:pt idx="108">
                  <c:v>2009</c:v>
                </c:pt>
                <c:pt idx="120">
                  <c:v>2010</c:v>
                </c:pt>
                <c:pt idx="132">
                  <c:v>2011</c:v>
                </c:pt>
                <c:pt idx="144">
                  <c:v>2012</c:v>
                </c:pt>
                <c:pt idx="156">
                  <c:v>2013</c:v>
                </c:pt>
                <c:pt idx="168">
                  <c:v>2014</c:v>
                </c:pt>
                <c:pt idx="180">
                  <c:v>2015</c:v>
                </c:pt>
              </c:numCache>
            </c:numRef>
          </c:cat>
          <c:val>
            <c:numRef>
              <c:f>Feuil3!$D$364:$D$553</c:f>
              <c:numCache>
                <c:formatCode>0.0%</c:formatCode>
                <c:ptCount val="190"/>
                <c:pt idx="0">
                  <c:v>4.5591389901397772E-2</c:v>
                </c:pt>
                <c:pt idx="1">
                  <c:v>4.7133251580445013E-2</c:v>
                </c:pt>
                <c:pt idx="2">
                  <c:v>4.7171615046582849E-2</c:v>
                </c:pt>
                <c:pt idx="3">
                  <c:v>4.3343483723377929E-2</c:v>
                </c:pt>
                <c:pt idx="4">
                  <c:v>4.3790075060017752E-2</c:v>
                </c:pt>
                <c:pt idx="5">
                  <c:v>4.6906137638893508E-2</c:v>
                </c:pt>
                <c:pt idx="6">
                  <c:v>4.7483241520201558E-2</c:v>
                </c:pt>
                <c:pt idx="7">
                  <c:v>4.6229047545187862E-2</c:v>
                </c:pt>
                <c:pt idx="8">
                  <c:v>4.6538499581868287E-2</c:v>
                </c:pt>
                <c:pt idx="9">
                  <c:v>4.5212527563148752E-2</c:v>
                </c:pt>
                <c:pt idx="10">
                  <c:v>4.672354318464822E-2</c:v>
                </c:pt>
                <c:pt idx="11">
                  <c:v>4.5323080164957119E-2</c:v>
                </c:pt>
                <c:pt idx="12">
                  <c:v>4.5403198607328887E-2</c:v>
                </c:pt>
                <c:pt idx="13">
                  <c:v>4.33935687934488E-2</c:v>
                </c:pt>
                <c:pt idx="14">
                  <c:v>4.2927275303342283E-2</c:v>
                </c:pt>
                <c:pt idx="15">
                  <c:v>4.7053540969936192E-2</c:v>
                </c:pt>
                <c:pt idx="16">
                  <c:v>4.9257598695702898E-2</c:v>
                </c:pt>
                <c:pt idx="17">
                  <c:v>4.7285052785405179E-2</c:v>
                </c:pt>
                <c:pt idx="18">
                  <c:v>4.4311600270243723E-2</c:v>
                </c:pt>
                <c:pt idx="19">
                  <c:v>4.3446532769495061E-2</c:v>
                </c:pt>
                <c:pt idx="20">
                  <c:v>4.0618238110172289E-2</c:v>
                </c:pt>
                <c:pt idx="21">
                  <c:v>3.8435700850156351E-2</c:v>
                </c:pt>
                <c:pt idx="22">
                  <c:v>3.6204085001266373E-2</c:v>
                </c:pt>
                <c:pt idx="23">
                  <c:v>3.5163930353555584E-2</c:v>
                </c:pt>
                <c:pt idx="24">
                  <c:v>3.4659930601244504E-2</c:v>
                </c:pt>
                <c:pt idx="25">
                  <c:v>3.5406596401324597E-2</c:v>
                </c:pt>
                <c:pt idx="26">
                  <c:v>3.497280157756455E-2</c:v>
                </c:pt>
                <c:pt idx="27">
                  <c:v>3.3033145925053464E-2</c:v>
                </c:pt>
                <c:pt idx="28">
                  <c:v>3.0546699630132013E-2</c:v>
                </c:pt>
                <c:pt idx="29">
                  <c:v>2.9219673583521288E-2</c:v>
                </c:pt>
                <c:pt idx="30">
                  <c:v>3.0479552890988693E-2</c:v>
                </c:pt>
                <c:pt idx="31">
                  <c:v>3.1556789668762075E-2</c:v>
                </c:pt>
                <c:pt idx="32">
                  <c:v>3.1000273851577775E-2</c:v>
                </c:pt>
                <c:pt idx="33">
                  <c:v>3.273106161230066E-2</c:v>
                </c:pt>
                <c:pt idx="34">
                  <c:v>3.4836152807779186E-2</c:v>
                </c:pt>
                <c:pt idx="35">
                  <c:v>3.5889383352647242E-2</c:v>
                </c:pt>
                <c:pt idx="36">
                  <c:v>3.7423084831014863E-2</c:v>
                </c:pt>
                <c:pt idx="37">
                  <c:v>3.9341833564425999E-2</c:v>
                </c:pt>
                <c:pt idx="38">
                  <c:v>3.9912961461900931E-2</c:v>
                </c:pt>
                <c:pt idx="39">
                  <c:v>3.7017668473184662E-2</c:v>
                </c:pt>
                <c:pt idx="40">
                  <c:v>3.4664035238874735E-2</c:v>
                </c:pt>
                <c:pt idx="41">
                  <c:v>3.3961086647173122E-2</c:v>
                </c:pt>
                <c:pt idx="42">
                  <c:v>3.3758042100631602E-2</c:v>
                </c:pt>
                <c:pt idx="43">
                  <c:v>3.3355441922163553E-2</c:v>
                </c:pt>
                <c:pt idx="44">
                  <c:v>3.349715295556055E-2</c:v>
                </c:pt>
                <c:pt idx="45">
                  <c:v>3.2838558083557956E-2</c:v>
                </c:pt>
                <c:pt idx="46">
                  <c:v>3.2317865327630813E-2</c:v>
                </c:pt>
                <c:pt idx="47">
                  <c:v>3.2510541401063131E-2</c:v>
                </c:pt>
                <c:pt idx="48">
                  <c:v>3.3147525190412752E-2</c:v>
                </c:pt>
                <c:pt idx="49">
                  <c:v>3.0430401161242404E-2</c:v>
                </c:pt>
                <c:pt idx="50">
                  <c:v>3.0572117874551941E-2</c:v>
                </c:pt>
                <c:pt idx="51">
                  <c:v>3.2641979287971967E-2</c:v>
                </c:pt>
                <c:pt idx="52">
                  <c:v>3.6526513697605179E-2</c:v>
                </c:pt>
                <c:pt idx="53">
                  <c:v>3.8497661132126604E-2</c:v>
                </c:pt>
                <c:pt idx="54">
                  <c:v>3.8928546865693248E-2</c:v>
                </c:pt>
                <c:pt idx="55">
                  <c:v>3.9229108865791673E-2</c:v>
                </c:pt>
                <c:pt idx="56">
                  <c:v>3.8468592033517046E-2</c:v>
                </c:pt>
                <c:pt idx="57">
                  <c:v>4.0468626201051405E-2</c:v>
                </c:pt>
                <c:pt idx="58">
                  <c:v>3.9462368770495138E-2</c:v>
                </c:pt>
                <c:pt idx="59">
                  <c:v>3.7559365672024558E-2</c:v>
                </c:pt>
                <c:pt idx="60">
                  <c:v>3.6423714860662315E-2</c:v>
                </c:pt>
                <c:pt idx="61">
                  <c:v>3.8237216679250174E-2</c:v>
                </c:pt>
                <c:pt idx="62">
                  <c:v>3.8545554640820656E-2</c:v>
                </c:pt>
                <c:pt idx="63">
                  <c:v>3.9266327091852737E-2</c:v>
                </c:pt>
                <c:pt idx="64">
                  <c:v>3.6010082371164875E-2</c:v>
                </c:pt>
                <c:pt idx="65">
                  <c:v>3.4056790126549608E-2</c:v>
                </c:pt>
                <c:pt idx="66">
                  <c:v>3.6559349301038324E-2</c:v>
                </c:pt>
                <c:pt idx="67">
                  <c:v>3.6936406324128424E-2</c:v>
                </c:pt>
                <c:pt idx="68">
                  <c:v>3.9593075315888848E-2</c:v>
                </c:pt>
                <c:pt idx="69">
                  <c:v>3.9050882604268589E-2</c:v>
                </c:pt>
                <c:pt idx="70">
                  <c:v>3.6579152393554359E-2</c:v>
                </c:pt>
                <c:pt idx="71">
                  <c:v>3.665325844501699E-2</c:v>
                </c:pt>
                <c:pt idx="72">
                  <c:v>3.8613767937407895E-2</c:v>
                </c:pt>
                <c:pt idx="73">
                  <c:v>3.6683781290722584E-2</c:v>
                </c:pt>
                <c:pt idx="74">
                  <c:v>3.4828005869915968E-2</c:v>
                </c:pt>
                <c:pt idx="75">
                  <c:v>3.5648845069944812E-2</c:v>
                </c:pt>
                <c:pt idx="76">
                  <c:v>3.8819858843486044E-2</c:v>
                </c:pt>
                <c:pt idx="77">
                  <c:v>4.0378810270225607E-2</c:v>
                </c:pt>
                <c:pt idx="78">
                  <c:v>3.8612532323716753E-2</c:v>
                </c:pt>
                <c:pt idx="79">
                  <c:v>3.8257764072118006E-2</c:v>
                </c:pt>
                <c:pt idx="80">
                  <c:v>3.3512936706558971E-2</c:v>
                </c:pt>
                <c:pt idx="81">
                  <c:v>2.9962019303074516E-2</c:v>
                </c:pt>
                <c:pt idx="82">
                  <c:v>3.2145920647475901E-2</c:v>
                </c:pt>
                <c:pt idx="83">
                  <c:v>3.5542071727870272E-2</c:v>
                </c:pt>
                <c:pt idx="84">
                  <c:v>3.1192281592069104E-2</c:v>
                </c:pt>
                <c:pt idx="85">
                  <c:v>3.2861092443007944E-2</c:v>
                </c:pt>
                <c:pt idx="86">
                  <c:v>3.4296154004311852E-2</c:v>
                </c:pt>
                <c:pt idx="87">
                  <c:v>3.3352939869521148E-2</c:v>
                </c:pt>
                <c:pt idx="88">
                  <c:v>3.3356893921368203E-2</c:v>
                </c:pt>
                <c:pt idx="89">
                  <c:v>3.4338301900412871E-2</c:v>
                </c:pt>
                <c:pt idx="90">
                  <c:v>3.5173389950460043E-2</c:v>
                </c:pt>
                <c:pt idx="91">
                  <c:v>3.5554964405711376E-2</c:v>
                </c:pt>
                <c:pt idx="92">
                  <c:v>3.8556364520273778E-2</c:v>
                </c:pt>
                <c:pt idx="93">
                  <c:v>4.3235801301663157E-2</c:v>
                </c:pt>
                <c:pt idx="94">
                  <c:v>4.769093132552138E-2</c:v>
                </c:pt>
                <c:pt idx="95">
                  <c:v>4.7538794492793857E-2</c:v>
                </c:pt>
                <c:pt idx="96">
                  <c:v>5.1208862896349627E-2</c:v>
                </c:pt>
                <c:pt idx="97">
                  <c:v>5.5006113562993564E-2</c:v>
                </c:pt>
                <c:pt idx="98">
                  <c:v>5.6894185856309232E-2</c:v>
                </c:pt>
                <c:pt idx="99">
                  <c:v>5.8134232000534025E-2</c:v>
                </c:pt>
                <c:pt idx="100">
                  <c:v>6.0723754829490773E-2</c:v>
                </c:pt>
                <c:pt idx="101">
                  <c:v>6.5340774777735922E-2</c:v>
                </c:pt>
                <c:pt idx="102">
                  <c:v>6.9394461399141738E-2</c:v>
                </c:pt>
                <c:pt idx="103">
                  <c:v>6.7742526352940757E-2</c:v>
                </c:pt>
                <c:pt idx="104">
                  <c:v>6.5002674869599986E-2</c:v>
                </c:pt>
                <c:pt idx="105">
                  <c:v>5.8588942062021587E-2</c:v>
                </c:pt>
                <c:pt idx="106">
                  <c:v>4.7598558715995054E-2</c:v>
                </c:pt>
                <c:pt idx="107">
                  <c:v>3.9513130016615605E-2</c:v>
                </c:pt>
                <c:pt idx="108">
                  <c:v>3.8635861334634036E-2</c:v>
                </c:pt>
                <c:pt idx="109">
                  <c:v>3.3168147863317898E-2</c:v>
                </c:pt>
                <c:pt idx="110">
                  <c:v>2.8742871514216173E-2</c:v>
                </c:pt>
                <c:pt idx="111">
                  <c:v>2.5226431499458357E-2</c:v>
                </c:pt>
                <c:pt idx="112">
                  <c:v>2.0832934296130201E-2</c:v>
                </c:pt>
                <c:pt idx="113">
                  <c:v>1.6243591531734936E-2</c:v>
                </c:pt>
                <c:pt idx="114">
                  <c:v>1.3633924566426758E-2</c:v>
                </c:pt>
                <c:pt idx="115">
                  <c:v>1.6445623897096029E-2</c:v>
                </c:pt>
                <c:pt idx="116">
                  <c:v>1.6165339177008908E-2</c:v>
                </c:pt>
                <c:pt idx="117">
                  <c:v>1.8547745622522038E-2</c:v>
                </c:pt>
                <c:pt idx="118">
                  <c:v>2.7351673094218487E-2</c:v>
                </c:pt>
                <c:pt idx="119">
                  <c:v>3.3970729397039268E-2</c:v>
                </c:pt>
                <c:pt idx="120">
                  <c:v>3.5875788533584307E-2</c:v>
                </c:pt>
                <c:pt idx="121">
                  <c:v>3.6487910543879121E-2</c:v>
                </c:pt>
                <c:pt idx="122">
                  <c:v>3.7051083146584007E-2</c:v>
                </c:pt>
                <c:pt idx="123">
                  <c:v>3.7081737755296773E-2</c:v>
                </c:pt>
                <c:pt idx="124">
                  <c:v>3.6925386203014554E-2</c:v>
                </c:pt>
                <c:pt idx="125">
                  <c:v>3.3877915566706163E-2</c:v>
                </c:pt>
                <c:pt idx="126">
                  <c:v>3.3589647353679197E-2</c:v>
                </c:pt>
                <c:pt idx="127">
                  <c:v>3.3208091623007086E-2</c:v>
                </c:pt>
                <c:pt idx="128">
                  <c:v>3.4520756737829617E-2</c:v>
                </c:pt>
                <c:pt idx="129">
                  <c:v>3.7232864320883241E-2</c:v>
                </c:pt>
                <c:pt idx="130">
                  <c:v>3.7907598946213872E-2</c:v>
                </c:pt>
                <c:pt idx="131">
                  <c:v>3.9766232544633962E-2</c:v>
                </c:pt>
                <c:pt idx="132">
                  <c:v>3.7855275846959691E-2</c:v>
                </c:pt>
                <c:pt idx="133">
                  <c:v>3.9651496109691209E-2</c:v>
                </c:pt>
                <c:pt idx="134">
                  <c:v>4.4216922938983272E-2</c:v>
                </c:pt>
                <c:pt idx="135">
                  <c:v>4.7660047858199661E-2</c:v>
                </c:pt>
                <c:pt idx="136">
                  <c:v>5.0691420276568255E-2</c:v>
                </c:pt>
                <c:pt idx="137">
                  <c:v>5.2757552596645052E-2</c:v>
                </c:pt>
                <c:pt idx="138">
                  <c:v>5.0367124822439768E-2</c:v>
                </c:pt>
                <c:pt idx="139">
                  <c:v>4.951244534308108E-2</c:v>
                </c:pt>
                <c:pt idx="140">
                  <c:v>5.3268692821518471E-2</c:v>
                </c:pt>
                <c:pt idx="141">
                  <c:v>5.3657276808772636E-2</c:v>
                </c:pt>
                <c:pt idx="142">
                  <c:v>4.9372351878006038E-2</c:v>
                </c:pt>
                <c:pt idx="143">
                  <c:v>4.6039175582127223E-2</c:v>
                </c:pt>
                <c:pt idx="144">
                  <c:v>4.2822877868996301E-2</c:v>
                </c:pt>
                <c:pt idx="145">
                  <c:v>4.1270919233567627E-2</c:v>
                </c:pt>
                <c:pt idx="146">
                  <c:v>4.1542854937675955E-2</c:v>
                </c:pt>
                <c:pt idx="147">
                  <c:v>4.0794185700433028E-2</c:v>
                </c:pt>
                <c:pt idx="148">
                  <c:v>3.7533845520909992E-2</c:v>
                </c:pt>
                <c:pt idx="149">
                  <c:v>3.563172274125459E-2</c:v>
                </c:pt>
                <c:pt idx="150">
                  <c:v>3.4752049980476318E-2</c:v>
                </c:pt>
                <c:pt idx="151">
                  <c:v>3.6509442915440671E-2</c:v>
                </c:pt>
                <c:pt idx="152">
                  <c:v>3.686061018487008E-2</c:v>
                </c:pt>
                <c:pt idx="153">
                  <c:v>3.7349874620562273E-2</c:v>
                </c:pt>
                <c:pt idx="154">
                  <c:v>3.5943529411764708E-2</c:v>
                </c:pt>
                <c:pt idx="155">
                  <c:v>3.75171558028915E-2</c:v>
                </c:pt>
                <c:pt idx="156">
                  <c:v>3.6183779942779104E-2</c:v>
                </c:pt>
                <c:pt idx="157">
                  <c:v>3.9541969085708395E-2</c:v>
                </c:pt>
                <c:pt idx="158">
                  <c:v>3.5810222493932731E-2</c:v>
                </c:pt>
                <c:pt idx="159">
                  <c:v>3.3817316384701979E-2</c:v>
                </c:pt>
                <c:pt idx="160">
                  <c:v>3.5014108924586562E-2</c:v>
                </c:pt>
                <c:pt idx="161">
                  <c:v>3.838135999704817E-2</c:v>
                </c:pt>
                <c:pt idx="162">
                  <c:v>3.9364933271974323E-2</c:v>
                </c:pt>
                <c:pt idx="163">
                  <c:v>3.700889055733092E-2</c:v>
                </c:pt>
                <c:pt idx="164">
                  <c:v>3.6179173047473201E-2</c:v>
                </c:pt>
                <c:pt idx="165">
                  <c:v>3.5341693929480167E-2</c:v>
                </c:pt>
                <c:pt idx="166">
                  <c:v>3.6277244274046216E-2</c:v>
                </c:pt>
                <c:pt idx="167">
                  <c:v>3.4638349536554536E-2</c:v>
                </c:pt>
                <c:pt idx="168">
                  <c:v>3.3485526600736337E-2</c:v>
                </c:pt>
                <c:pt idx="169">
                  <c:v>3.0356806754322285E-2</c:v>
                </c:pt>
                <c:pt idx="170">
                  <c:v>3.1826799255973759E-2</c:v>
                </c:pt>
                <c:pt idx="171">
                  <c:v>3.4103076593618331E-2</c:v>
                </c:pt>
                <c:pt idx="172">
                  <c:v>3.5406587727973227E-2</c:v>
                </c:pt>
                <c:pt idx="173">
                  <c:v>3.4679718937933757E-2</c:v>
                </c:pt>
                <c:pt idx="174">
                  <c:v>3.4199084364235244E-2</c:v>
                </c:pt>
                <c:pt idx="175">
                  <c:v>3.2853901235222027E-2</c:v>
                </c:pt>
                <c:pt idx="176">
                  <c:v>3.1792949952935246E-2</c:v>
                </c:pt>
                <c:pt idx="177">
                  <c:v>3.0685777984534202E-2</c:v>
                </c:pt>
                <c:pt idx="178">
                  <c:v>2.8703687468218941E-2</c:v>
                </c:pt>
                <c:pt idx="179">
                  <c:v>2.8548409695950738E-2</c:v>
                </c:pt>
                <c:pt idx="180">
                  <c:v>2.5153883092504437E-2</c:v>
                </c:pt>
                <c:pt idx="181">
                  <c:v>2.6696242171190043E-2</c:v>
                </c:pt>
                <c:pt idx="182">
                  <c:v>2.7430384025376453E-2</c:v>
                </c:pt>
                <c:pt idx="183">
                  <c:v>2.6196351838749132E-2</c:v>
                </c:pt>
                <c:pt idx="184">
                  <c:v>2.6503059038145649E-2</c:v>
                </c:pt>
                <c:pt idx="185">
                  <c:v>2.6554598761987291E-2</c:v>
                </c:pt>
                <c:pt idx="186">
                  <c:v>2.5447602085812759E-2</c:v>
                </c:pt>
                <c:pt idx="187">
                  <c:v>2.5243631389981314E-2</c:v>
                </c:pt>
                <c:pt idx="188">
                  <c:v>2.3796328663875821E-2</c:v>
                </c:pt>
                <c:pt idx="189">
                  <c:v>2.3104109005748441E-2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7020928"/>
        <c:axId val="117043200"/>
      </c:lineChart>
      <c:catAx>
        <c:axId val="117020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fr-FR"/>
          </a:p>
        </c:txPr>
        <c:crossAx val="117043200"/>
        <c:crosses val="autoZero"/>
        <c:auto val="1"/>
        <c:lblAlgn val="ctr"/>
        <c:lblOffset val="100"/>
        <c:tickLblSkip val="12"/>
        <c:tickMarkSkip val="12"/>
        <c:noMultiLvlLbl val="0"/>
      </c:catAx>
      <c:valAx>
        <c:axId val="117043200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95000"/>
                </a:sysClr>
              </a:solidFill>
              <a:prstDash val="sysDash"/>
            </a:ln>
          </c:spPr>
        </c:majorGridlines>
        <c:numFmt formatCode="0.0%" sourceLinked="1"/>
        <c:majorTickMark val="out"/>
        <c:minorTickMark val="none"/>
        <c:tickLblPos val="nextTo"/>
        <c:crossAx val="117020928"/>
        <c:crosses val="autoZero"/>
        <c:crossBetween val="between"/>
      </c:valAx>
      <c:spPr>
        <a:ln>
          <a:prstDash val="dash"/>
        </a:ln>
      </c:spPr>
    </c:plotArea>
    <c:plotVisOnly val="1"/>
    <c:dispBlanksAs val="gap"/>
    <c:showDLblsOverMax val="0"/>
  </c:chart>
  <c:txPr>
    <a:bodyPr/>
    <a:lstStyle/>
    <a:p>
      <a:pPr>
        <a:defRPr sz="1600" b="1">
          <a:latin typeface="Aller" panose="02000503030000020004" pitchFamily="2" charset="0"/>
        </a:defRPr>
      </a:pPr>
      <a:endParaRPr lang="fr-FR"/>
    </a:p>
  </c:txPr>
  <c:externalData r:id="rId2">
    <c:autoUpdate val="0"/>
  </c:externalData>
  <c:userShapes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57150">
              <a:solidFill>
                <a:srgbClr val="002060"/>
              </a:solidFill>
            </a:ln>
          </c:spPr>
          <c:marker>
            <c:symbol val="none"/>
          </c:marker>
          <c:cat>
            <c:numRef>
              <c:f>'[SeriesReport-20160122043017_6e1825.xlsx]BLS Data Series'!$CH$3:$JE$3</c:f>
              <c:numCache>
                <c:formatCode>General</c:formatCode>
                <c:ptCount val="180"/>
                <c:pt idx="0">
                  <c:v>2001</c:v>
                </c:pt>
                <c:pt idx="12">
                  <c:v>2002</c:v>
                </c:pt>
                <c:pt idx="24">
                  <c:v>2003</c:v>
                </c:pt>
                <c:pt idx="36">
                  <c:v>2004</c:v>
                </c:pt>
                <c:pt idx="48">
                  <c:v>2005</c:v>
                </c:pt>
                <c:pt idx="60">
                  <c:v>2006</c:v>
                </c:pt>
                <c:pt idx="72">
                  <c:v>2007</c:v>
                </c:pt>
                <c:pt idx="84">
                  <c:v>2008</c:v>
                </c:pt>
                <c:pt idx="96">
                  <c:v>2009</c:v>
                </c:pt>
                <c:pt idx="108">
                  <c:v>2010</c:v>
                </c:pt>
                <c:pt idx="120">
                  <c:v>2011</c:v>
                </c:pt>
                <c:pt idx="132">
                  <c:v>2012</c:v>
                </c:pt>
                <c:pt idx="144">
                  <c:v>2013</c:v>
                </c:pt>
                <c:pt idx="156">
                  <c:v>2014</c:v>
                </c:pt>
                <c:pt idx="168">
                  <c:v>2015</c:v>
                </c:pt>
              </c:numCache>
            </c:numRef>
          </c:cat>
          <c:val>
            <c:numRef>
              <c:f>'[SeriesReport-20160122043017_6e1825.xlsx]BLS Data Series'!$CH$8:$JE$8</c:f>
              <c:numCache>
                <c:formatCode>#0.0</c:formatCode>
                <c:ptCount val="180"/>
                <c:pt idx="0">
                  <c:v>3.0999999999999996</c:v>
                </c:pt>
                <c:pt idx="1">
                  <c:v>3.2</c:v>
                </c:pt>
                <c:pt idx="2">
                  <c:v>3</c:v>
                </c:pt>
                <c:pt idx="3">
                  <c:v>3</c:v>
                </c:pt>
                <c:pt idx="4">
                  <c:v>3.2</c:v>
                </c:pt>
                <c:pt idx="5">
                  <c:v>3.4000000000000004</c:v>
                </c:pt>
                <c:pt idx="6">
                  <c:v>3.2</c:v>
                </c:pt>
                <c:pt idx="7">
                  <c:v>3.1999999999999993</c:v>
                </c:pt>
                <c:pt idx="8">
                  <c:v>3.6999999999999993</c:v>
                </c:pt>
                <c:pt idx="9">
                  <c:v>4.0000000000000009</c:v>
                </c:pt>
                <c:pt idx="10">
                  <c:v>3.9000000000000004</c:v>
                </c:pt>
                <c:pt idx="11">
                  <c:v>3.8999999999999995</c:v>
                </c:pt>
                <c:pt idx="12">
                  <c:v>3.8</c:v>
                </c:pt>
                <c:pt idx="13">
                  <c:v>3.8</c:v>
                </c:pt>
                <c:pt idx="14">
                  <c:v>3.7</c:v>
                </c:pt>
                <c:pt idx="15">
                  <c:v>3.7999999999999989</c:v>
                </c:pt>
                <c:pt idx="16">
                  <c:v>3.7</c:v>
                </c:pt>
                <c:pt idx="17">
                  <c:v>3.7</c:v>
                </c:pt>
                <c:pt idx="18">
                  <c:v>3.8</c:v>
                </c:pt>
                <c:pt idx="19">
                  <c:v>3.8999999999999995</c:v>
                </c:pt>
                <c:pt idx="20">
                  <c:v>3.8999999999999995</c:v>
                </c:pt>
                <c:pt idx="21">
                  <c:v>3.8999999999999995</c:v>
                </c:pt>
                <c:pt idx="22">
                  <c:v>3.7999999999999989</c:v>
                </c:pt>
                <c:pt idx="23">
                  <c:v>3.8000000000000007</c:v>
                </c:pt>
                <c:pt idx="24">
                  <c:v>4.2</c:v>
                </c:pt>
                <c:pt idx="25">
                  <c:v>4.2999999999999989</c:v>
                </c:pt>
                <c:pt idx="26">
                  <c:v>4.0999999999999996</c:v>
                </c:pt>
                <c:pt idx="27">
                  <c:v>4.1999999999999993</c:v>
                </c:pt>
                <c:pt idx="28">
                  <c:v>4</c:v>
                </c:pt>
                <c:pt idx="29">
                  <c:v>4.0000000000000009</c:v>
                </c:pt>
                <c:pt idx="30">
                  <c:v>4.1000000000000005</c:v>
                </c:pt>
                <c:pt idx="31">
                  <c:v>4</c:v>
                </c:pt>
                <c:pt idx="32">
                  <c:v>4.3000000000000007</c:v>
                </c:pt>
                <c:pt idx="33">
                  <c:v>4.1999999999999993</c:v>
                </c:pt>
                <c:pt idx="34">
                  <c:v>4.2</c:v>
                </c:pt>
                <c:pt idx="35">
                  <c:v>4.1000000000000005</c:v>
                </c:pt>
                <c:pt idx="36">
                  <c:v>4.2</c:v>
                </c:pt>
                <c:pt idx="37">
                  <c:v>4.0999999999999996</c:v>
                </c:pt>
                <c:pt idx="38">
                  <c:v>4.2</c:v>
                </c:pt>
                <c:pt idx="39">
                  <c:v>4</c:v>
                </c:pt>
                <c:pt idx="40">
                  <c:v>4</c:v>
                </c:pt>
                <c:pt idx="41">
                  <c:v>3.9000000000000004</c:v>
                </c:pt>
                <c:pt idx="42">
                  <c:v>4</c:v>
                </c:pt>
                <c:pt idx="43">
                  <c:v>4</c:v>
                </c:pt>
                <c:pt idx="44">
                  <c:v>4</c:v>
                </c:pt>
                <c:pt idx="45">
                  <c:v>4.1999999999999993</c:v>
                </c:pt>
                <c:pt idx="46">
                  <c:v>4</c:v>
                </c:pt>
                <c:pt idx="47">
                  <c:v>3.7999999999999989</c:v>
                </c:pt>
                <c:pt idx="48">
                  <c:v>4.0000000000000009</c:v>
                </c:pt>
                <c:pt idx="49">
                  <c:v>3.9000000000000004</c:v>
                </c:pt>
                <c:pt idx="50">
                  <c:v>3.8999999999999995</c:v>
                </c:pt>
                <c:pt idx="51">
                  <c:v>3.7</c:v>
                </c:pt>
                <c:pt idx="52">
                  <c:v>3.8000000000000007</c:v>
                </c:pt>
                <c:pt idx="53">
                  <c:v>4</c:v>
                </c:pt>
                <c:pt idx="54">
                  <c:v>3.8000000000000007</c:v>
                </c:pt>
                <c:pt idx="55">
                  <c:v>4</c:v>
                </c:pt>
                <c:pt idx="56">
                  <c:v>4</c:v>
                </c:pt>
                <c:pt idx="57">
                  <c:v>3.6999999999999993</c:v>
                </c:pt>
                <c:pt idx="58">
                  <c:v>3.6999999999999993</c:v>
                </c:pt>
                <c:pt idx="59">
                  <c:v>3.6999999999999993</c:v>
                </c:pt>
                <c:pt idx="60">
                  <c:v>3.7</c:v>
                </c:pt>
                <c:pt idx="61">
                  <c:v>3.6000000000000005</c:v>
                </c:pt>
                <c:pt idx="62">
                  <c:v>3.4999999999999991</c:v>
                </c:pt>
                <c:pt idx="63">
                  <c:v>3.3999999999999995</c:v>
                </c:pt>
                <c:pt idx="64">
                  <c:v>3.5999999999999996</c:v>
                </c:pt>
                <c:pt idx="65">
                  <c:v>3.8000000000000007</c:v>
                </c:pt>
                <c:pt idx="66">
                  <c:v>3.8</c:v>
                </c:pt>
                <c:pt idx="67">
                  <c:v>3.7</c:v>
                </c:pt>
                <c:pt idx="68">
                  <c:v>3.5</c:v>
                </c:pt>
                <c:pt idx="69">
                  <c:v>3.7999999999999989</c:v>
                </c:pt>
                <c:pt idx="70">
                  <c:v>3.5999999999999996</c:v>
                </c:pt>
                <c:pt idx="71">
                  <c:v>3.5</c:v>
                </c:pt>
                <c:pt idx="72">
                  <c:v>3.8000000000000007</c:v>
                </c:pt>
                <c:pt idx="73">
                  <c:v>3.6999999999999993</c:v>
                </c:pt>
                <c:pt idx="74">
                  <c:v>3.5999999999999996</c:v>
                </c:pt>
                <c:pt idx="75">
                  <c:v>3.6999999999999993</c:v>
                </c:pt>
                <c:pt idx="76">
                  <c:v>3.7999999999999989</c:v>
                </c:pt>
                <c:pt idx="77">
                  <c:v>3.7000000000000011</c:v>
                </c:pt>
                <c:pt idx="78">
                  <c:v>3.7</c:v>
                </c:pt>
                <c:pt idx="79">
                  <c:v>3.8000000000000007</c:v>
                </c:pt>
                <c:pt idx="80">
                  <c:v>3.7</c:v>
                </c:pt>
                <c:pt idx="81">
                  <c:v>3.7</c:v>
                </c:pt>
                <c:pt idx="82">
                  <c:v>3.7</c:v>
                </c:pt>
                <c:pt idx="83">
                  <c:v>3.8000000000000007</c:v>
                </c:pt>
                <c:pt idx="84">
                  <c:v>4.1999999999999993</c:v>
                </c:pt>
                <c:pt idx="85">
                  <c:v>4.0999999999999996</c:v>
                </c:pt>
                <c:pt idx="86">
                  <c:v>4</c:v>
                </c:pt>
                <c:pt idx="87">
                  <c:v>4.1999999999999993</c:v>
                </c:pt>
                <c:pt idx="88">
                  <c:v>4.2999999999999989</c:v>
                </c:pt>
                <c:pt idx="89">
                  <c:v>4.5</c:v>
                </c:pt>
                <c:pt idx="90">
                  <c:v>4.7</c:v>
                </c:pt>
                <c:pt idx="91">
                  <c:v>4.7000000000000011</c:v>
                </c:pt>
                <c:pt idx="92">
                  <c:v>4.9000000000000004</c:v>
                </c:pt>
                <c:pt idx="93">
                  <c:v>5.3000000000000007</c:v>
                </c:pt>
                <c:pt idx="94">
                  <c:v>5.8</c:v>
                </c:pt>
                <c:pt idx="95">
                  <c:v>6.3</c:v>
                </c:pt>
                <c:pt idx="96">
                  <c:v>6.3999999999999995</c:v>
                </c:pt>
                <c:pt idx="97">
                  <c:v>6.8999999999999986</c:v>
                </c:pt>
                <c:pt idx="98">
                  <c:v>7.1000000000000014</c:v>
                </c:pt>
                <c:pt idx="99">
                  <c:v>6.9</c:v>
                </c:pt>
                <c:pt idx="100">
                  <c:v>7.1</c:v>
                </c:pt>
                <c:pt idx="101">
                  <c:v>7</c:v>
                </c:pt>
                <c:pt idx="102">
                  <c:v>6.8999999999999986</c:v>
                </c:pt>
                <c:pt idx="103">
                  <c:v>7.1</c:v>
                </c:pt>
                <c:pt idx="104">
                  <c:v>6.8999999999999986</c:v>
                </c:pt>
                <c:pt idx="105">
                  <c:v>7.1000000000000014</c:v>
                </c:pt>
                <c:pt idx="106">
                  <c:v>7.2000000000000011</c:v>
                </c:pt>
                <c:pt idx="107">
                  <c:v>7.2000000000000011</c:v>
                </c:pt>
                <c:pt idx="108">
                  <c:v>6.8999999999999986</c:v>
                </c:pt>
                <c:pt idx="109">
                  <c:v>7.1999999999999993</c:v>
                </c:pt>
                <c:pt idx="110">
                  <c:v>7.2000000000000011</c:v>
                </c:pt>
                <c:pt idx="111">
                  <c:v>7.2000000000000011</c:v>
                </c:pt>
                <c:pt idx="112">
                  <c:v>7.0000000000000018</c:v>
                </c:pt>
                <c:pt idx="113">
                  <c:v>6.9999999999999982</c:v>
                </c:pt>
                <c:pt idx="114">
                  <c:v>6.9999999999999982</c:v>
                </c:pt>
                <c:pt idx="115">
                  <c:v>7</c:v>
                </c:pt>
                <c:pt idx="116">
                  <c:v>7.3000000000000007</c:v>
                </c:pt>
                <c:pt idx="117">
                  <c:v>7.2000000000000011</c:v>
                </c:pt>
                <c:pt idx="118">
                  <c:v>7.0999999999999979</c:v>
                </c:pt>
                <c:pt idx="119">
                  <c:v>7.3000000000000007</c:v>
                </c:pt>
                <c:pt idx="120">
                  <c:v>7.1</c:v>
                </c:pt>
                <c:pt idx="121">
                  <c:v>7</c:v>
                </c:pt>
                <c:pt idx="122">
                  <c:v>6.9</c:v>
                </c:pt>
                <c:pt idx="123">
                  <c:v>7.0000000000000018</c:v>
                </c:pt>
                <c:pt idx="124">
                  <c:v>6.8000000000000007</c:v>
                </c:pt>
                <c:pt idx="125">
                  <c:v>7.0000000000000018</c:v>
                </c:pt>
                <c:pt idx="126">
                  <c:v>6.9</c:v>
                </c:pt>
                <c:pt idx="127">
                  <c:v>7.1000000000000014</c:v>
                </c:pt>
                <c:pt idx="128">
                  <c:v>7.3999999999999986</c:v>
                </c:pt>
                <c:pt idx="129">
                  <c:v>7</c:v>
                </c:pt>
                <c:pt idx="130">
                  <c:v>6.9</c:v>
                </c:pt>
                <c:pt idx="131">
                  <c:v>6.6999999999999993</c:v>
                </c:pt>
                <c:pt idx="132">
                  <c:v>6.8999999999999986</c:v>
                </c:pt>
                <c:pt idx="133">
                  <c:v>6.6999999999999993</c:v>
                </c:pt>
                <c:pt idx="134">
                  <c:v>6.4</c:v>
                </c:pt>
                <c:pt idx="135">
                  <c:v>6.4</c:v>
                </c:pt>
                <c:pt idx="136">
                  <c:v>6.6000000000000014</c:v>
                </c:pt>
                <c:pt idx="137">
                  <c:v>6.6000000000000014</c:v>
                </c:pt>
                <c:pt idx="138">
                  <c:v>6.6000000000000014</c:v>
                </c:pt>
                <c:pt idx="139">
                  <c:v>6.5</c:v>
                </c:pt>
                <c:pt idx="140">
                  <c:v>7.0000000000000009</c:v>
                </c:pt>
                <c:pt idx="141">
                  <c:v>6.6000000000000005</c:v>
                </c:pt>
                <c:pt idx="142">
                  <c:v>6.7</c:v>
                </c:pt>
                <c:pt idx="143">
                  <c:v>6.5</c:v>
                </c:pt>
                <c:pt idx="144">
                  <c:v>6.5</c:v>
                </c:pt>
                <c:pt idx="145">
                  <c:v>6.6000000000000005</c:v>
                </c:pt>
                <c:pt idx="146">
                  <c:v>6.3000000000000007</c:v>
                </c:pt>
                <c:pt idx="147">
                  <c:v>6.4</c:v>
                </c:pt>
                <c:pt idx="148">
                  <c:v>6.3000000000000007</c:v>
                </c:pt>
                <c:pt idx="149">
                  <c:v>6.6999999999999993</c:v>
                </c:pt>
                <c:pt idx="150">
                  <c:v>6.5000000000000009</c:v>
                </c:pt>
                <c:pt idx="151">
                  <c:v>6.3</c:v>
                </c:pt>
                <c:pt idx="152">
                  <c:v>6.3999999999999995</c:v>
                </c:pt>
                <c:pt idx="153">
                  <c:v>6.4999999999999991</c:v>
                </c:pt>
                <c:pt idx="154">
                  <c:v>6.1999999999999993</c:v>
                </c:pt>
                <c:pt idx="155">
                  <c:v>6.3999999999999995</c:v>
                </c:pt>
                <c:pt idx="156">
                  <c:v>6.1</c:v>
                </c:pt>
                <c:pt idx="157">
                  <c:v>5.8999999999999995</c:v>
                </c:pt>
                <c:pt idx="158">
                  <c:v>5.8999999999999995</c:v>
                </c:pt>
                <c:pt idx="159">
                  <c:v>6.1000000000000005</c:v>
                </c:pt>
                <c:pt idx="160">
                  <c:v>5.8999999999999995</c:v>
                </c:pt>
                <c:pt idx="161">
                  <c:v>5.9</c:v>
                </c:pt>
                <c:pt idx="162">
                  <c:v>5.9999999999999991</c:v>
                </c:pt>
                <c:pt idx="163">
                  <c:v>5.8</c:v>
                </c:pt>
                <c:pt idx="164">
                  <c:v>5.8000000000000007</c:v>
                </c:pt>
                <c:pt idx="165">
                  <c:v>5.8</c:v>
                </c:pt>
                <c:pt idx="166">
                  <c:v>5.6000000000000005</c:v>
                </c:pt>
                <c:pt idx="167">
                  <c:v>5.6</c:v>
                </c:pt>
                <c:pt idx="168">
                  <c:v>5.6000000000000005</c:v>
                </c:pt>
                <c:pt idx="169">
                  <c:v>5.5</c:v>
                </c:pt>
                <c:pt idx="170">
                  <c:v>5.4</c:v>
                </c:pt>
                <c:pt idx="171">
                  <c:v>5.4</c:v>
                </c:pt>
                <c:pt idx="172">
                  <c:v>5.1999999999999993</c:v>
                </c:pt>
                <c:pt idx="173">
                  <c:v>5.2</c:v>
                </c:pt>
                <c:pt idx="174">
                  <c:v>5.1000000000000005</c:v>
                </c:pt>
                <c:pt idx="175">
                  <c:v>5.2000000000000011</c:v>
                </c:pt>
                <c:pt idx="176">
                  <c:v>4.9000000000000004</c:v>
                </c:pt>
                <c:pt idx="177">
                  <c:v>4.8000000000000007</c:v>
                </c:pt>
                <c:pt idx="178">
                  <c:v>4.9000000000000004</c:v>
                </c:pt>
                <c:pt idx="179">
                  <c:v>4.9000000000000004</c:v>
                </c:pt>
              </c:numCache>
            </c:numRef>
          </c:val>
          <c:smooth val="0"/>
        </c:ser>
        <c:ser>
          <c:idx val="1"/>
          <c:order val="1"/>
          <c:marker>
            <c:symbol val="none"/>
          </c:marker>
          <c:cat>
            <c:numRef>
              <c:f>'[SeriesReport-20160122043017_6e1825.xlsx]BLS Data Series'!$CH$3:$JE$3</c:f>
              <c:numCache>
                <c:formatCode>General</c:formatCode>
                <c:ptCount val="180"/>
                <c:pt idx="0">
                  <c:v>2001</c:v>
                </c:pt>
                <c:pt idx="12">
                  <c:v>2002</c:v>
                </c:pt>
                <c:pt idx="24">
                  <c:v>2003</c:v>
                </c:pt>
                <c:pt idx="36">
                  <c:v>2004</c:v>
                </c:pt>
                <c:pt idx="48">
                  <c:v>2005</c:v>
                </c:pt>
                <c:pt idx="60">
                  <c:v>2006</c:v>
                </c:pt>
                <c:pt idx="72">
                  <c:v>2007</c:v>
                </c:pt>
                <c:pt idx="84">
                  <c:v>2008</c:v>
                </c:pt>
                <c:pt idx="96">
                  <c:v>2009</c:v>
                </c:pt>
                <c:pt idx="108">
                  <c:v>2010</c:v>
                </c:pt>
                <c:pt idx="120">
                  <c:v>2011</c:v>
                </c:pt>
                <c:pt idx="132">
                  <c:v>2012</c:v>
                </c:pt>
                <c:pt idx="144">
                  <c:v>2013</c:v>
                </c:pt>
                <c:pt idx="156">
                  <c:v>2014</c:v>
                </c:pt>
                <c:pt idx="168">
                  <c:v>2015</c:v>
                </c:pt>
              </c:numCache>
            </c:numRef>
          </c:cat>
          <c:val>
            <c:numRef>
              <c:f>'[SeriesReport-20160122043017_6e1825.xlsx]BLS Data Series'!$CG$9:$JE$9</c:f>
              <c:numCache>
                <c:formatCode>General</c:formatCode>
                <c:ptCount val="181"/>
              </c:numCache>
            </c:numRef>
          </c:val>
          <c:smooth val="0"/>
        </c:ser>
        <c:ser>
          <c:idx val="2"/>
          <c:order val="2"/>
          <c:spPr>
            <a:ln w="57150">
              <a:solidFill>
                <a:srgbClr val="00B0F0"/>
              </a:solidFill>
            </a:ln>
          </c:spPr>
          <c:marker>
            <c:symbol val="none"/>
          </c:marker>
          <c:cat>
            <c:numRef>
              <c:f>'[SeriesReport-20160122043017_6e1825.xlsx]BLS Data Series'!$CH$3:$JE$3</c:f>
              <c:numCache>
                <c:formatCode>General</c:formatCode>
                <c:ptCount val="180"/>
                <c:pt idx="0">
                  <c:v>2001</c:v>
                </c:pt>
                <c:pt idx="12">
                  <c:v>2002</c:v>
                </c:pt>
                <c:pt idx="24">
                  <c:v>2003</c:v>
                </c:pt>
                <c:pt idx="36">
                  <c:v>2004</c:v>
                </c:pt>
                <c:pt idx="48">
                  <c:v>2005</c:v>
                </c:pt>
                <c:pt idx="60">
                  <c:v>2006</c:v>
                </c:pt>
                <c:pt idx="72">
                  <c:v>2007</c:v>
                </c:pt>
                <c:pt idx="84">
                  <c:v>2008</c:v>
                </c:pt>
                <c:pt idx="96">
                  <c:v>2009</c:v>
                </c:pt>
                <c:pt idx="108">
                  <c:v>2010</c:v>
                </c:pt>
                <c:pt idx="120">
                  <c:v>2011</c:v>
                </c:pt>
                <c:pt idx="132">
                  <c:v>2012</c:v>
                </c:pt>
                <c:pt idx="144">
                  <c:v>2013</c:v>
                </c:pt>
                <c:pt idx="156">
                  <c:v>2014</c:v>
                </c:pt>
                <c:pt idx="168">
                  <c:v>2015</c:v>
                </c:pt>
              </c:numCache>
            </c:numRef>
          </c:cat>
          <c:val>
            <c:numRef>
              <c:f>'[SeriesReport-20160122043017_6e1825.xlsx]BLS Data Series'!$CH$10:$JE$10</c:f>
              <c:numCache>
                <c:formatCode>General</c:formatCode>
                <c:ptCount val="180"/>
                <c:pt idx="0">
                  <c:v>1.1422340223781529</c:v>
                </c:pt>
                <c:pt idx="1">
                  <c:v>1.2938801529961752</c:v>
                </c:pt>
                <c:pt idx="2">
                  <c:v>1.3297964486790819</c:v>
                </c:pt>
                <c:pt idx="3">
                  <c:v>1.3434018851756642</c:v>
                </c:pt>
                <c:pt idx="4">
                  <c:v>1.4009900990099009</c:v>
                </c:pt>
                <c:pt idx="5">
                  <c:v>1.5321361058601135</c:v>
                </c:pt>
                <c:pt idx="6">
                  <c:v>1.5119430408819476</c:v>
                </c:pt>
                <c:pt idx="7">
                  <c:v>1.7196581196581198</c:v>
                </c:pt>
                <c:pt idx="8">
                  <c:v>1.7976340297004783</c:v>
                </c:pt>
                <c:pt idx="9">
                  <c:v>2.1407902058987203</c:v>
                </c:pt>
                <c:pt idx="10">
                  <c:v>2.2575458392101551</c:v>
                </c:pt>
                <c:pt idx="11">
                  <c:v>2.3028443948689348</c:v>
                </c:pt>
                <c:pt idx="12">
                  <c:v>2.2810147755784778</c:v>
                </c:pt>
                <c:pt idx="13">
                  <c:v>2.4076787807737396</c:v>
                </c:pt>
                <c:pt idx="14">
                  <c:v>2.3034674063800278</c:v>
                </c:pt>
                <c:pt idx="15">
                  <c:v>2.561513255883229</c:v>
                </c:pt>
                <c:pt idx="16">
                  <c:v>2.3826950354609928</c:v>
                </c:pt>
                <c:pt idx="17">
                  <c:v>2.5242105263157897</c:v>
                </c:pt>
                <c:pt idx="18">
                  <c:v>2.5097218067603948</c:v>
                </c:pt>
                <c:pt idx="19">
                  <c:v>2.3986135181975738</c:v>
                </c:pt>
                <c:pt idx="20">
                  <c:v>2.4859897559505875</c:v>
                </c:pt>
                <c:pt idx="21">
                  <c:v>2.3720731010850944</c:v>
                </c:pt>
                <c:pt idx="22">
                  <c:v>2.3765690376569037</c:v>
                </c:pt>
                <c:pt idx="23">
                  <c:v>2.8106701366297981</c:v>
                </c:pt>
                <c:pt idx="24">
                  <c:v>2.3114487249050462</c:v>
                </c:pt>
                <c:pt idx="25">
                  <c:v>2.5332157554379777</c:v>
                </c:pt>
                <c:pt idx="26">
                  <c:v>2.7694292163818122</c:v>
                </c:pt>
                <c:pt idx="27">
                  <c:v>2.7787554996857322</c:v>
                </c:pt>
                <c:pt idx="28">
                  <c:v>2.7981880662293035</c:v>
                </c:pt>
                <c:pt idx="29">
                  <c:v>2.761025029797378</c:v>
                </c:pt>
                <c:pt idx="30">
                  <c:v>2.8203442879499216</c:v>
                </c:pt>
                <c:pt idx="31">
                  <c:v>2.7465267057733866</c:v>
                </c:pt>
                <c:pt idx="32">
                  <c:v>2.9210870988867059</c:v>
                </c:pt>
                <c:pt idx="33">
                  <c:v>2.7321652065081352</c:v>
                </c:pt>
                <c:pt idx="34">
                  <c:v>2.5862484921592279</c:v>
                </c:pt>
                <c:pt idx="35">
                  <c:v>2.4946010797840432</c:v>
                </c:pt>
                <c:pt idx="36">
                  <c:v>2.4682984370392216</c:v>
                </c:pt>
                <c:pt idx="37">
                  <c:v>2.3762001745708465</c:v>
                </c:pt>
                <c:pt idx="38">
                  <c:v>2.482748538011696</c:v>
                </c:pt>
                <c:pt idx="39">
                  <c:v>2.3571840738603576</c:v>
                </c:pt>
                <c:pt idx="40">
                  <c:v>2.2449425915800982</c:v>
                </c:pt>
                <c:pt idx="41">
                  <c:v>2.4485815602836878</c:v>
                </c:pt>
                <c:pt idx="42">
                  <c:v>2.1215123859191656</c:v>
                </c:pt>
                <c:pt idx="43">
                  <c:v>2.2330911123532702</c:v>
                </c:pt>
                <c:pt idx="44">
                  <c:v>2.1401187904967602</c:v>
                </c:pt>
                <c:pt idx="45">
                  <c:v>2.1331039957660756</c:v>
                </c:pt>
                <c:pt idx="46">
                  <c:v>2.2951388888888888</c:v>
                </c:pt>
                <c:pt idx="47">
                  <c:v>2.062922516900676</c:v>
                </c:pt>
                <c:pt idx="48">
                  <c:v>2.165229485396384</c:v>
                </c:pt>
                <c:pt idx="49">
                  <c:v>2.0770432066631961</c:v>
                </c:pt>
                <c:pt idx="50">
                  <c:v>1.9884348496530455</c:v>
                </c:pt>
                <c:pt idx="51">
                  <c:v>1.8643985419198057</c:v>
                </c:pt>
                <c:pt idx="52">
                  <c:v>2.0007845188284521</c:v>
                </c:pt>
                <c:pt idx="53">
                  <c:v>1.8725734196117472</c:v>
                </c:pt>
                <c:pt idx="54">
                  <c:v>1.7794329649207112</c:v>
                </c:pt>
                <c:pt idx="55">
                  <c:v>1.7980416156670747</c:v>
                </c:pt>
                <c:pt idx="56">
                  <c:v>1.7868464632126804</c:v>
                </c:pt>
                <c:pt idx="57">
                  <c:v>1.7619385342789597</c:v>
                </c:pt>
                <c:pt idx="58">
                  <c:v>1.7429163787145818</c:v>
                </c:pt>
                <c:pt idx="59">
                  <c:v>1.7131089668157213</c:v>
                </c:pt>
                <c:pt idx="60">
                  <c:v>1.6512388966806919</c:v>
                </c:pt>
                <c:pt idx="61">
                  <c:v>1.6675951717734447</c:v>
                </c:pt>
                <c:pt idx="62">
                  <c:v>1.5587392550143266</c:v>
                </c:pt>
                <c:pt idx="63">
                  <c:v>1.5839822024471635</c:v>
                </c:pt>
                <c:pt idx="64">
                  <c:v>1.5749097472924187</c:v>
                </c:pt>
                <c:pt idx="65">
                  <c:v>1.6164858000461788</c:v>
                </c:pt>
                <c:pt idx="66">
                  <c:v>1.7581475128644939</c:v>
                </c:pt>
                <c:pt idx="67">
                  <c:v>1.6075719791430514</c:v>
                </c:pt>
                <c:pt idx="68">
                  <c:v>1.5222321031569586</c:v>
                </c:pt>
                <c:pt idx="69">
                  <c:v>1.5103277952402334</c:v>
                </c:pt>
                <c:pt idx="70">
                  <c:v>1.4868022501081783</c:v>
                </c:pt>
                <c:pt idx="71">
                  <c:v>1.4855008787346222</c:v>
                </c:pt>
                <c:pt idx="72">
                  <c:v>1.550326797385621</c:v>
                </c:pt>
                <c:pt idx="73">
                  <c:v>1.5458602990403927</c:v>
                </c:pt>
                <c:pt idx="74">
                  <c:v>1.4453510843890918</c:v>
                </c:pt>
                <c:pt idx="75">
                  <c:v>1.5108072342302603</c:v>
                </c:pt>
                <c:pt idx="76">
                  <c:v>1.4932685941293313</c:v>
                </c:pt>
                <c:pt idx="77">
                  <c:v>1.504419055830998</c:v>
                </c:pt>
                <c:pt idx="78">
                  <c:v>1.6137697516930023</c:v>
                </c:pt>
                <c:pt idx="79">
                  <c:v>1.5676574977817215</c:v>
                </c:pt>
                <c:pt idx="80">
                  <c:v>1.6000892657888863</c:v>
                </c:pt>
                <c:pt idx="81">
                  <c:v>1.6916783543712015</c:v>
                </c:pt>
                <c:pt idx="82">
                  <c:v>1.6923796166432912</c:v>
                </c:pt>
                <c:pt idx="83">
                  <c:v>1.7684478371501273</c:v>
                </c:pt>
                <c:pt idx="84">
                  <c:v>1.8197963533033388</c:v>
                </c:pt>
                <c:pt idx="85">
                  <c:v>1.856152512998267</c:v>
                </c:pt>
                <c:pt idx="86">
                  <c:v>1.9496510468594217</c:v>
                </c:pt>
                <c:pt idx="87">
                  <c:v>1.9836363636363636</c:v>
                </c:pt>
                <c:pt idx="88">
                  <c:v>2.0987499999999999</c:v>
                </c:pt>
                <c:pt idx="89">
                  <c:v>2.3365122615803813</c:v>
                </c:pt>
                <c:pt idx="90">
                  <c:v>2.3755980861244019</c:v>
                </c:pt>
                <c:pt idx="91">
                  <c:v>2.6333705357142856</c:v>
                </c:pt>
                <c:pt idx="92">
                  <c:v>2.9576323987538942</c:v>
                </c:pt>
                <c:pt idx="93">
                  <c:v>3.0779101741521542</c:v>
                </c:pt>
                <c:pt idx="94">
                  <c:v>3.4449166394246484</c:v>
                </c:pt>
                <c:pt idx="95">
                  <c:v>3.7015414890127909</c:v>
                </c:pt>
                <c:pt idx="96">
                  <c:v>4.3640969960188203</c:v>
                </c:pt>
                <c:pt idx="97">
                  <c:v>4.6163206871868292</c:v>
                </c:pt>
                <c:pt idx="98">
                  <c:v>5.3854793421580425</c:v>
                </c:pt>
                <c:pt idx="99">
                  <c:v>6.0999559665345666</c:v>
                </c:pt>
                <c:pt idx="100">
                  <c:v>6.0087028595109819</c:v>
                </c:pt>
                <c:pt idx="101">
                  <c:v>6.158710217755444</c:v>
                </c:pt>
                <c:pt idx="102">
                  <c:v>6.8038210624417523</c:v>
                </c:pt>
                <c:pt idx="103">
                  <c:v>6.4577157802964251</c:v>
                </c:pt>
                <c:pt idx="104">
                  <c:v>6.1663927691043554</c:v>
                </c:pt>
                <c:pt idx="105">
                  <c:v>6.4612794612794611</c:v>
                </c:pt>
                <c:pt idx="106">
                  <c:v>6.2914427449359236</c:v>
                </c:pt>
                <c:pt idx="107">
                  <c:v>6.0634538152610444</c:v>
                </c:pt>
                <c:pt idx="108">
                  <c:v>5.5602365114560239</c:v>
                </c:pt>
                <c:pt idx="109">
                  <c:v>5.901210464662241</c:v>
                </c:pt>
                <c:pt idx="110">
                  <c:v>5.7322775263951735</c:v>
                </c:pt>
                <c:pt idx="111">
                  <c:v>4.9483371004197609</c:v>
                </c:pt>
                <c:pt idx="112">
                  <c:v>5.1203448275862069</c:v>
                </c:pt>
                <c:pt idx="113">
                  <c:v>5.3057184750733137</c:v>
                </c:pt>
                <c:pt idx="114">
                  <c:v>4.9545920109252304</c:v>
                </c:pt>
                <c:pt idx="115">
                  <c:v>5.1056117113976995</c:v>
                </c:pt>
                <c:pt idx="116">
                  <c:v>5.2404744787922359</c:v>
                </c:pt>
                <c:pt idx="117">
                  <c:v>4.7970918704560477</c:v>
                </c:pt>
                <c:pt idx="118">
                  <c:v>4.9091796875</c:v>
                </c:pt>
                <c:pt idx="119">
                  <c:v>4.932279133722929</c:v>
                </c:pt>
                <c:pt idx="120">
                  <c:v>4.8039081247857389</c:v>
                </c:pt>
                <c:pt idx="121">
                  <c:v>4.5089722675367048</c:v>
                </c:pt>
                <c:pt idx="122">
                  <c:v>4.3860153256704981</c:v>
                </c:pt>
                <c:pt idx="123">
                  <c:v>4.5037108744756376</c:v>
                </c:pt>
                <c:pt idx="124">
                  <c:v>4.5695910290237469</c:v>
                </c:pt>
                <c:pt idx="125">
                  <c:v>4.3713212273011894</c:v>
                </c:pt>
                <c:pt idx="126">
                  <c:v>4.0278021656423766</c:v>
                </c:pt>
                <c:pt idx="127">
                  <c:v>4.4034416826003824</c:v>
                </c:pt>
                <c:pt idx="128">
                  <c:v>3.9212819791959515</c:v>
                </c:pt>
                <c:pt idx="129">
                  <c:v>3.9725306838106369</c:v>
                </c:pt>
                <c:pt idx="130">
                  <c:v>4.1374805598755833</c:v>
                </c:pt>
                <c:pt idx="131">
                  <c:v>3.7122200170116244</c:v>
                </c:pt>
                <c:pt idx="132">
                  <c:v>3.4916506980563922</c:v>
                </c:pt>
                <c:pt idx="133">
                  <c:v>3.644583451805516</c:v>
                </c:pt>
                <c:pt idx="134">
                  <c:v>3.3145686734427939</c:v>
                </c:pt>
                <c:pt idx="135">
                  <c:v>3.4852495175075822</c:v>
                </c:pt>
                <c:pt idx="136">
                  <c:v>3.4239718614718613</c:v>
                </c:pt>
                <c:pt idx="137">
                  <c:v>3.3545574636723909</c:v>
                </c:pt>
                <c:pt idx="138">
                  <c:v>3.5299693337050462</c:v>
                </c:pt>
                <c:pt idx="139">
                  <c:v>3.4300247456695079</c:v>
                </c:pt>
                <c:pt idx="140">
                  <c:v>3.3591588267847259</c:v>
                </c:pt>
                <c:pt idx="141">
                  <c:v>3.2542236524537409</c:v>
                </c:pt>
                <c:pt idx="142">
                  <c:v>3.2106388666132051</c:v>
                </c:pt>
                <c:pt idx="143">
                  <c:v>3.3788461538461538</c:v>
                </c:pt>
                <c:pt idx="144">
                  <c:v>3.2936339522546421</c:v>
                </c:pt>
                <c:pt idx="145">
                  <c:v>2.971414367387522</c:v>
                </c:pt>
                <c:pt idx="146">
                  <c:v>3.0020560267283476</c:v>
                </c:pt>
                <c:pt idx="147">
                  <c:v>3.0580729166666667</c:v>
                </c:pt>
                <c:pt idx="148">
                  <c:v>3.0402193784277878</c:v>
                </c:pt>
                <c:pt idx="149">
                  <c:v>3.0408902691511388</c:v>
                </c:pt>
                <c:pt idx="150">
                  <c:v>2.9673544006267956</c:v>
                </c:pt>
                <c:pt idx="151">
                  <c:v>2.8985358335473927</c:v>
                </c:pt>
                <c:pt idx="152">
                  <c:v>2.8576485461441212</c:v>
                </c:pt>
                <c:pt idx="153">
                  <c:v>2.7374877330716387</c:v>
                </c:pt>
                <c:pt idx="154">
                  <c:v>2.6506260741468206</c:v>
                </c:pt>
                <c:pt idx="155">
                  <c:v>2.6147850138295197</c:v>
                </c:pt>
                <c:pt idx="156">
                  <c:v>2.6093189964157708</c:v>
                </c:pt>
                <c:pt idx="157">
                  <c:v>2.4939903846153846</c:v>
                </c:pt>
                <c:pt idx="158">
                  <c:v>2.473871733966746</c:v>
                </c:pt>
                <c:pt idx="159">
                  <c:v>2.1958342766583656</c:v>
                </c:pt>
                <c:pt idx="160">
                  <c:v>2.1091579861111112</c:v>
                </c:pt>
                <c:pt idx="161">
                  <c:v>2.0106157112526541</c:v>
                </c:pt>
                <c:pt idx="162">
                  <c:v>2.0421074904782057</c:v>
                </c:pt>
                <c:pt idx="163">
                  <c:v>1.9526903553299493</c:v>
                </c:pt>
                <c:pt idx="164">
                  <c:v>1.9871740059854639</c:v>
                </c:pt>
                <c:pt idx="165">
                  <c:v>1.8537842854196742</c:v>
                </c:pt>
                <c:pt idx="166">
                  <c:v>1.8528448628735161</c:v>
                </c:pt>
                <c:pt idx="167">
                  <c:v>1.7847037112979292</c:v>
                </c:pt>
                <c:pt idx="168">
                  <c:v>1.796576032225579</c:v>
                </c:pt>
                <c:pt idx="169">
                  <c:v>1.6807931570762054</c:v>
                </c:pt>
                <c:pt idx="170">
                  <c:v>1.6748874535134077</c:v>
                </c:pt>
                <c:pt idx="171">
                  <c:v>1.5978627671541057</c:v>
                </c:pt>
                <c:pt idx="172">
                  <c:v>1.6089229046107896</c:v>
                </c:pt>
                <c:pt idx="173">
                  <c:v>1.5521322562464777</c:v>
                </c:pt>
                <c:pt idx="174">
                  <c:v>1.4553634438955541</c:v>
                </c:pt>
                <c:pt idx="175">
                  <c:v>1.4911660777385158</c:v>
                </c:pt>
                <c:pt idx="176">
                  <c:v>1.4320563787495482</c:v>
                </c:pt>
                <c:pt idx="177">
                  <c:v>1.4767246214245653</c:v>
                </c:pt>
                <c:pt idx="178">
                  <c:v>1.4590314859141962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835584"/>
        <c:axId val="128837120"/>
      </c:lineChart>
      <c:catAx>
        <c:axId val="128835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fr-FR"/>
          </a:p>
        </c:txPr>
        <c:crossAx val="128837120"/>
        <c:crosses val="autoZero"/>
        <c:auto val="1"/>
        <c:lblAlgn val="ctr"/>
        <c:lblOffset val="100"/>
        <c:tickLblSkip val="12"/>
        <c:tickMarkSkip val="12"/>
        <c:noMultiLvlLbl val="0"/>
      </c:catAx>
      <c:valAx>
        <c:axId val="128837120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95000"/>
                </a:sysClr>
              </a:solidFill>
              <a:prstDash val="sysDash"/>
            </a:ln>
          </c:spPr>
        </c:majorGridlines>
        <c:numFmt formatCode="#0.0" sourceLinked="1"/>
        <c:majorTickMark val="out"/>
        <c:minorTickMark val="none"/>
        <c:tickLblPos val="nextTo"/>
        <c:crossAx val="128835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 b="1">
          <a:latin typeface="Aller" panose="02000503030000020004" pitchFamily="2" charset="0"/>
        </a:defRPr>
      </a:pPr>
      <a:endParaRPr lang="fr-FR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57150">
              <a:solidFill>
                <a:srgbClr val="002060"/>
              </a:solidFill>
            </a:ln>
          </c:spPr>
          <c:marker>
            <c:symbol val="none"/>
          </c:marker>
          <c:cat>
            <c:strRef>
              <c:f>Sheet1!$A$220:$A$262</c:f>
              <c:strCache>
                <c:ptCount val="43"/>
                <c:pt idx="0">
                  <c:v>2005</c:v>
                </c:pt>
                <c:pt idx="1">
                  <c:v>2005Q2</c:v>
                </c:pt>
                <c:pt idx="2">
                  <c:v>2005Q3</c:v>
                </c:pt>
                <c:pt idx="3">
                  <c:v>2005Q4</c:v>
                </c:pt>
                <c:pt idx="4">
                  <c:v>2006</c:v>
                </c:pt>
                <c:pt idx="5">
                  <c:v>2006Q2</c:v>
                </c:pt>
                <c:pt idx="6">
                  <c:v>2006Q3</c:v>
                </c:pt>
                <c:pt idx="7">
                  <c:v>2006Q4</c:v>
                </c:pt>
                <c:pt idx="8">
                  <c:v>2007</c:v>
                </c:pt>
                <c:pt idx="9">
                  <c:v>2007Q2</c:v>
                </c:pt>
                <c:pt idx="10">
                  <c:v>2007Q3</c:v>
                </c:pt>
                <c:pt idx="11">
                  <c:v>2007Q4</c:v>
                </c:pt>
                <c:pt idx="12">
                  <c:v>2008</c:v>
                </c:pt>
                <c:pt idx="13">
                  <c:v>2008Q2</c:v>
                </c:pt>
                <c:pt idx="14">
                  <c:v>2008Q3</c:v>
                </c:pt>
                <c:pt idx="15">
                  <c:v>2008Q4</c:v>
                </c:pt>
                <c:pt idx="16">
                  <c:v>2009</c:v>
                </c:pt>
                <c:pt idx="17">
                  <c:v>2009Q2</c:v>
                </c:pt>
                <c:pt idx="18">
                  <c:v>2009Q3</c:v>
                </c:pt>
                <c:pt idx="19">
                  <c:v>2009Q4</c:v>
                </c:pt>
                <c:pt idx="20">
                  <c:v>2010</c:v>
                </c:pt>
                <c:pt idx="21">
                  <c:v>2010Q2</c:v>
                </c:pt>
                <c:pt idx="22">
                  <c:v>2010Q3</c:v>
                </c:pt>
                <c:pt idx="23">
                  <c:v>2010Q4</c:v>
                </c:pt>
                <c:pt idx="24">
                  <c:v>2011</c:v>
                </c:pt>
                <c:pt idx="25">
                  <c:v>2011Q2</c:v>
                </c:pt>
                <c:pt idx="26">
                  <c:v>2011Q3</c:v>
                </c:pt>
                <c:pt idx="27">
                  <c:v>2011Q4</c:v>
                </c:pt>
                <c:pt idx="28">
                  <c:v>2012</c:v>
                </c:pt>
                <c:pt idx="29">
                  <c:v>2012Q2</c:v>
                </c:pt>
                <c:pt idx="30">
                  <c:v>2012Q3</c:v>
                </c:pt>
                <c:pt idx="31">
                  <c:v>2012Q4</c:v>
                </c:pt>
                <c:pt idx="32">
                  <c:v>2013</c:v>
                </c:pt>
                <c:pt idx="33">
                  <c:v>2013Q2</c:v>
                </c:pt>
                <c:pt idx="34">
                  <c:v>2013Q3</c:v>
                </c:pt>
                <c:pt idx="35">
                  <c:v>2013Q4</c:v>
                </c:pt>
                <c:pt idx="36">
                  <c:v>2014</c:v>
                </c:pt>
                <c:pt idx="37">
                  <c:v>2014Q2</c:v>
                </c:pt>
                <c:pt idx="38">
                  <c:v>2014Q3</c:v>
                </c:pt>
                <c:pt idx="39">
                  <c:v>2014Q4</c:v>
                </c:pt>
                <c:pt idx="40">
                  <c:v>2015</c:v>
                </c:pt>
                <c:pt idx="41">
                  <c:v>2015Q2</c:v>
                </c:pt>
                <c:pt idx="42">
                  <c:v>2015Q3</c:v>
                </c:pt>
              </c:strCache>
            </c:strRef>
          </c:cat>
          <c:val>
            <c:numRef>
              <c:f>Sheet1!$O$220:$O$262</c:f>
              <c:numCache>
                <c:formatCode>General</c:formatCode>
                <c:ptCount val="43"/>
                <c:pt idx="0">
                  <c:v>146.27068357696655</c:v>
                </c:pt>
                <c:pt idx="1">
                  <c:v>147.95239093198342</c:v>
                </c:pt>
                <c:pt idx="2">
                  <c:v>148.76649745616297</c:v>
                </c:pt>
                <c:pt idx="3">
                  <c:v>150.35545373436972</c:v>
                </c:pt>
                <c:pt idx="4">
                  <c:v>151.81190372501706</c:v>
                </c:pt>
                <c:pt idx="5">
                  <c:v>154.03355296463121</c:v>
                </c:pt>
                <c:pt idx="6">
                  <c:v>155.88507112701888</c:v>
                </c:pt>
                <c:pt idx="7">
                  <c:v>158.02766456448961</c:v>
                </c:pt>
                <c:pt idx="8">
                  <c:v>159.38998232797101</c:v>
                </c:pt>
                <c:pt idx="9">
                  <c:v>161.39271409567147</c:v>
                </c:pt>
                <c:pt idx="10">
                  <c:v>163.33646426567512</c:v>
                </c:pt>
                <c:pt idx="11">
                  <c:v>165.25379409247188</c:v>
                </c:pt>
                <c:pt idx="12">
                  <c:v>168.04532450440382</c:v>
                </c:pt>
                <c:pt idx="13">
                  <c:v>167.18758164295704</c:v>
                </c:pt>
                <c:pt idx="14">
                  <c:v>168.39575980111277</c:v>
                </c:pt>
                <c:pt idx="15">
                  <c:v>169.77470505223076</c:v>
                </c:pt>
                <c:pt idx="16">
                  <c:v>170.2752163080269</c:v>
                </c:pt>
                <c:pt idx="17">
                  <c:v>169.92347572598482</c:v>
                </c:pt>
                <c:pt idx="18">
                  <c:v>168.04932792320989</c:v>
                </c:pt>
                <c:pt idx="19">
                  <c:v>164.0658768595994</c:v>
                </c:pt>
                <c:pt idx="20">
                  <c:v>161.98155406049275</c:v>
                </c:pt>
                <c:pt idx="21">
                  <c:v>158.88192308208966</c:v>
                </c:pt>
                <c:pt idx="22">
                  <c:v>156.97049209505326</c:v>
                </c:pt>
                <c:pt idx="23">
                  <c:v>154.11881439833257</c:v>
                </c:pt>
                <c:pt idx="24">
                  <c:v>154.25386348711422</c:v>
                </c:pt>
                <c:pt idx="25">
                  <c:v>152.04621637798408</c:v>
                </c:pt>
                <c:pt idx="26">
                  <c:v>150.67896425280253</c:v>
                </c:pt>
                <c:pt idx="27">
                  <c:v>149.19549895497789</c:v>
                </c:pt>
                <c:pt idx="28">
                  <c:v>148.23396371037992</c:v>
                </c:pt>
                <c:pt idx="29">
                  <c:v>147.60681961352827</c:v>
                </c:pt>
                <c:pt idx="30">
                  <c:v>147.25462638904747</c:v>
                </c:pt>
                <c:pt idx="31">
                  <c:v>148.09750369860723</c:v>
                </c:pt>
                <c:pt idx="32">
                  <c:v>147.430739187097</c:v>
                </c:pt>
                <c:pt idx="33">
                  <c:v>147.60157012538338</c:v>
                </c:pt>
                <c:pt idx="34">
                  <c:v>147.49370482700371</c:v>
                </c:pt>
                <c:pt idx="35">
                  <c:v>146.2864495301406</c:v>
                </c:pt>
                <c:pt idx="36">
                  <c:v>147.36086825607981</c:v>
                </c:pt>
                <c:pt idx="37">
                  <c:v>146.71155536838418</c:v>
                </c:pt>
                <c:pt idx="38">
                  <c:v>146.09973467776959</c:v>
                </c:pt>
                <c:pt idx="39">
                  <c:v>146.91332150237236</c:v>
                </c:pt>
                <c:pt idx="40">
                  <c:v>148.11649412315572</c:v>
                </c:pt>
                <c:pt idx="41">
                  <c:v>148.11528643728477</c:v>
                </c:pt>
                <c:pt idx="42">
                  <c:v>147.92875896478995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109504"/>
        <c:axId val="79131776"/>
      </c:lineChart>
      <c:catAx>
        <c:axId val="79109504"/>
        <c:scaling>
          <c:orientation val="minMax"/>
        </c:scaling>
        <c:delete val="0"/>
        <c:axPos val="b"/>
        <c:majorTickMark val="out"/>
        <c:minorTickMark val="none"/>
        <c:tickLblPos val="nextTo"/>
        <c:crossAx val="79131776"/>
        <c:crosses val="autoZero"/>
        <c:auto val="1"/>
        <c:lblAlgn val="ctr"/>
        <c:lblOffset val="100"/>
        <c:tickLblSkip val="4"/>
        <c:tickMarkSkip val="4"/>
        <c:noMultiLvlLbl val="0"/>
      </c:catAx>
      <c:valAx>
        <c:axId val="79131776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95000"/>
                </a:sysClr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791095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Aller" panose="02000503030000020004" pitchFamily="2" charset="0"/>
        </a:defRPr>
      </a:pPr>
      <a:endParaRPr lang="fr-FR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57150"/>
          </c:spPr>
          <c:marker>
            <c:symbol val="none"/>
          </c:marker>
          <c:cat>
            <c:strRef>
              <c:f>'[0a2b9616-98bc-4fd3-a55c-1ec305ff1906.xls]OECD.Stat export'!$T$5:$AY$5</c:f>
              <c:strCache>
                <c:ptCount val="32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  <c:pt idx="25">
                  <c:v>2011</c:v>
                </c:pt>
                <c:pt idx="26">
                  <c:v>2012</c:v>
                </c:pt>
                <c:pt idx="27">
                  <c:v>2013</c:v>
                </c:pt>
                <c:pt idx="28">
                  <c:v>2014</c:v>
                </c:pt>
                <c:pt idx="29">
                  <c:v>2015</c:v>
                </c:pt>
                <c:pt idx="30">
                  <c:v>2016</c:v>
                </c:pt>
                <c:pt idx="31">
                  <c:v>2017</c:v>
                </c:pt>
              </c:strCache>
            </c:strRef>
          </c:cat>
          <c:val>
            <c:numRef>
              <c:f>'[0a2b9616-98bc-4fd3-a55c-1ec305ff1906.xls]OECD.Stat export'!$T$52:$AW$52</c:f>
              <c:numCache>
                <c:formatCode>0.0%</c:formatCode>
                <c:ptCount val="30"/>
                <c:pt idx="0">
                  <c:v>2.2235609220514263E-2</c:v>
                </c:pt>
                <c:pt idx="1">
                  <c:v>2.3942488462878275E-2</c:v>
                </c:pt>
                <c:pt idx="2">
                  <c:v>2.8173626079649461E-2</c:v>
                </c:pt>
                <c:pt idx="3">
                  <c:v>3.107510574438388E-2</c:v>
                </c:pt>
                <c:pt idx="4">
                  <c:v>3.3076631041734528E-2</c:v>
                </c:pt>
                <c:pt idx="5">
                  <c:v>3.1166247147790482E-2</c:v>
                </c:pt>
                <c:pt idx="6">
                  <c:v>2.7582532660159531E-2</c:v>
                </c:pt>
                <c:pt idx="7">
                  <c:v>2.0756903917593217E-2</c:v>
                </c:pt>
                <c:pt idx="8">
                  <c:v>1.9749213969411317E-2</c:v>
                </c:pt>
                <c:pt idx="9">
                  <c:v>1.9065023829828665E-2</c:v>
                </c:pt>
                <c:pt idx="10">
                  <c:v>1.879274957344812E-2</c:v>
                </c:pt>
                <c:pt idx="11">
                  <c:v>1.7555119541817321E-2</c:v>
                </c:pt>
                <c:pt idx="12">
                  <c:v>2.0386120701906041E-2</c:v>
                </c:pt>
                <c:pt idx="13">
                  <c:v>2.3708565358786515E-2</c:v>
                </c:pt>
                <c:pt idx="14">
                  <c:v>2.6430500330367757E-2</c:v>
                </c:pt>
                <c:pt idx="15">
                  <c:v>2.6022129584824194E-2</c:v>
                </c:pt>
                <c:pt idx="16">
                  <c:v>2.172583458389088E-2</c:v>
                </c:pt>
                <c:pt idx="17">
                  <c:v>1.9867053940695101E-2</c:v>
                </c:pt>
                <c:pt idx="18">
                  <c:v>1.9926621147985379E-2</c:v>
                </c:pt>
                <c:pt idx="19">
                  <c:v>1.9746852558230943E-2</c:v>
                </c:pt>
                <c:pt idx="20">
                  <c:v>2.0436908389003916E-2</c:v>
                </c:pt>
                <c:pt idx="21">
                  <c:v>2.2851439046561062E-2</c:v>
                </c:pt>
                <c:pt idx="22">
                  <c:v>2.239745204222654E-2</c:v>
                </c:pt>
                <c:pt idx="23">
                  <c:v>1.3908832307812258E-2</c:v>
                </c:pt>
                <c:pt idx="24">
                  <c:v>1.3704141623749777E-2</c:v>
                </c:pt>
                <c:pt idx="25">
                  <c:v>1.3836088817610559E-2</c:v>
                </c:pt>
                <c:pt idx="26">
                  <c:v>1.3339781832899966E-2</c:v>
                </c:pt>
                <c:pt idx="27">
                  <c:v>1.2493213758124622E-2</c:v>
                </c:pt>
                <c:pt idx="28">
                  <c:v>1.1135986729992498E-2</c:v>
                </c:pt>
                <c:pt idx="29">
                  <c:v>9.9663222712071953E-3</c:v>
                </c:pt>
              </c:numCache>
            </c:numRef>
          </c:val>
          <c:smooth val="0"/>
        </c:ser>
        <c:ser>
          <c:idx val="1"/>
          <c:order val="1"/>
          <c:spPr>
            <a:ln w="5715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'[0a2b9616-98bc-4fd3-a55c-1ec305ff1906.xls]OECD.Stat export'!$T$5:$AY$5</c:f>
              <c:strCache>
                <c:ptCount val="32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  <c:pt idx="25">
                  <c:v>2011</c:v>
                </c:pt>
                <c:pt idx="26">
                  <c:v>2012</c:v>
                </c:pt>
                <c:pt idx="27">
                  <c:v>2013</c:v>
                </c:pt>
                <c:pt idx="28">
                  <c:v>2014</c:v>
                </c:pt>
                <c:pt idx="29">
                  <c:v>2015</c:v>
                </c:pt>
                <c:pt idx="30">
                  <c:v>2016</c:v>
                </c:pt>
                <c:pt idx="31">
                  <c:v>2017</c:v>
                </c:pt>
              </c:strCache>
            </c:strRef>
          </c:cat>
          <c:val>
            <c:numRef>
              <c:f>'[0a2b9616-98bc-4fd3-a55c-1ec305ff1906.xls]OECD.Stat export'!$T$53:$AW$53</c:f>
              <c:numCache>
                <c:formatCode>General</c:formatCode>
                <c:ptCount val="30"/>
                <c:pt idx="6" formatCode="0.0%">
                  <c:v>2.7893949721528477E-2</c:v>
                </c:pt>
                <c:pt idx="7" formatCode="0.0%">
                  <c:v>2.0212875781258299E-2</c:v>
                </c:pt>
                <c:pt idx="8" formatCode="0.0%">
                  <c:v>1.8775876646768053E-2</c:v>
                </c:pt>
                <c:pt idx="9" formatCode="0.0%">
                  <c:v>1.7031594733057709E-2</c:v>
                </c:pt>
                <c:pt idx="10" formatCode="0.0%">
                  <c:v>1.5185157861208998E-2</c:v>
                </c:pt>
                <c:pt idx="11" formatCode="0.0%">
                  <c:v>1.4446794569811461E-2</c:v>
                </c:pt>
                <c:pt idx="12" formatCode="0.0%">
                  <c:v>1.5933266408736158E-2</c:v>
                </c:pt>
                <c:pt idx="13" formatCode="0.0%">
                  <c:v>1.779336782812746E-2</c:v>
                </c:pt>
                <c:pt idx="14" formatCode="0.0%">
                  <c:v>1.9491303086381029E-2</c:v>
                </c:pt>
                <c:pt idx="15" formatCode="0.0%">
                  <c:v>1.6252271779034544E-2</c:v>
                </c:pt>
                <c:pt idx="16" formatCode="0.0%">
                  <c:v>1.0411314439198183E-2</c:v>
                </c:pt>
                <c:pt idx="17" formatCode="0.0%">
                  <c:v>7.5968895463218722E-3</c:v>
                </c:pt>
                <c:pt idx="18" formatCode="0.0%">
                  <c:v>6.8618999160932059E-3</c:v>
                </c:pt>
                <c:pt idx="19" formatCode="0.0%">
                  <c:v>6.5641306113568554E-3</c:v>
                </c:pt>
                <c:pt idx="20" formatCode="0.0%">
                  <c:v>9.2115121710696357E-3</c:v>
                </c:pt>
                <c:pt idx="21" formatCode="0.0%">
                  <c:v>1.148649126026835E-2</c:v>
                </c:pt>
                <c:pt idx="22" formatCode="0.0%">
                  <c:v>1.1060462889396661E-2</c:v>
                </c:pt>
                <c:pt idx="23" formatCode="0.0%">
                  <c:v>1.8866987944732294E-3</c:v>
                </c:pt>
                <c:pt idx="24" formatCode="0.0%">
                  <c:v>3.7868141486963047E-3</c:v>
                </c:pt>
                <c:pt idx="25" formatCode="0.0%">
                  <c:v>6.115025920673256E-3</c:v>
                </c:pt>
                <c:pt idx="26" formatCode="0.0%">
                  <c:v>3.7683802412535883E-3</c:v>
                </c:pt>
                <c:pt idx="27" formatCode="0.0%">
                  <c:v>2.1221251310183931E-3</c:v>
                </c:pt>
                <c:pt idx="28" formatCode="0.0%">
                  <c:v>2.9273065950188304E-3</c:v>
                </c:pt>
                <c:pt idx="29" formatCode="0.0%">
                  <c:v>3.2878996253737913E-3</c:v>
                </c:pt>
              </c:numCache>
            </c:numRef>
          </c:val>
          <c:smooth val="0"/>
        </c:ser>
        <c:ser>
          <c:idx val="3"/>
          <c:order val="2"/>
          <c:spPr>
            <a:ln w="57150"/>
          </c:spPr>
          <c:marker>
            <c:symbol val="none"/>
          </c:marker>
          <c:cat>
            <c:strRef>
              <c:f>'[0a2b9616-98bc-4fd3-a55c-1ec305ff1906.xls]OECD.Stat export'!$T$5:$AY$5</c:f>
              <c:strCache>
                <c:ptCount val="32"/>
                <c:pt idx="0">
                  <c:v>1986</c:v>
                </c:pt>
                <c:pt idx="1">
                  <c:v>1987</c:v>
                </c:pt>
                <c:pt idx="2">
                  <c:v>1988</c:v>
                </c:pt>
                <c:pt idx="3">
                  <c:v>1989</c:v>
                </c:pt>
                <c:pt idx="4">
                  <c:v>1990</c:v>
                </c:pt>
                <c:pt idx="5">
                  <c:v>1991</c:v>
                </c:pt>
                <c:pt idx="6">
                  <c:v>1992</c:v>
                </c:pt>
                <c:pt idx="7">
                  <c:v>1993</c:v>
                </c:pt>
                <c:pt idx="8">
                  <c:v>1994</c:v>
                </c:pt>
                <c:pt idx="9">
                  <c:v>1995</c:v>
                </c:pt>
                <c:pt idx="10">
                  <c:v>1996</c:v>
                </c:pt>
                <c:pt idx="11">
                  <c:v>1997</c:v>
                </c:pt>
                <c:pt idx="12">
                  <c:v>1998</c:v>
                </c:pt>
                <c:pt idx="13">
                  <c:v>1999</c:v>
                </c:pt>
                <c:pt idx="14">
                  <c:v>2000</c:v>
                </c:pt>
                <c:pt idx="15">
                  <c:v>2001</c:v>
                </c:pt>
                <c:pt idx="16">
                  <c:v>2002</c:v>
                </c:pt>
                <c:pt idx="17">
                  <c:v>2003</c:v>
                </c:pt>
                <c:pt idx="18">
                  <c:v>2004</c:v>
                </c:pt>
                <c:pt idx="19">
                  <c:v>2005</c:v>
                </c:pt>
                <c:pt idx="20">
                  <c:v>2006</c:v>
                </c:pt>
                <c:pt idx="21">
                  <c:v>2007</c:v>
                </c:pt>
                <c:pt idx="22">
                  <c:v>2008</c:v>
                </c:pt>
                <c:pt idx="23">
                  <c:v>2009</c:v>
                </c:pt>
                <c:pt idx="24">
                  <c:v>2010</c:v>
                </c:pt>
                <c:pt idx="25">
                  <c:v>2011</c:v>
                </c:pt>
                <c:pt idx="26">
                  <c:v>2012</c:v>
                </c:pt>
                <c:pt idx="27">
                  <c:v>2013</c:v>
                </c:pt>
                <c:pt idx="28">
                  <c:v>2014</c:v>
                </c:pt>
                <c:pt idx="29">
                  <c:v>2015</c:v>
                </c:pt>
                <c:pt idx="30">
                  <c:v>2016</c:v>
                </c:pt>
                <c:pt idx="31">
                  <c:v>2017</c:v>
                </c:pt>
              </c:strCache>
            </c:strRef>
          </c:cat>
          <c:val>
            <c:numRef>
              <c:f>'[0a2b9616-98bc-4fd3-a55c-1ec305ff1906.xls]OECD.Stat export'!$T$76:$AW$76</c:f>
              <c:numCache>
                <c:formatCode>0.0%</c:formatCode>
                <c:ptCount val="30"/>
                <c:pt idx="0">
                  <c:v>3.9494107471879536E-2</c:v>
                </c:pt>
                <c:pt idx="1">
                  <c:v>3.6373482863403472E-2</c:v>
                </c:pt>
                <c:pt idx="2">
                  <c:v>3.5027229299287255E-2</c:v>
                </c:pt>
                <c:pt idx="3">
                  <c:v>3.4765569265539309E-2</c:v>
                </c:pt>
                <c:pt idx="4">
                  <c:v>3.2214607340971479E-2</c:v>
                </c:pt>
                <c:pt idx="5">
                  <c:v>2.5880804484631925E-2</c:v>
                </c:pt>
                <c:pt idx="6">
                  <c:v>2.4015900554590797E-2</c:v>
                </c:pt>
                <c:pt idx="7">
                  <c:v>2.3814195442329655E-2</c:v>
                </c:pt>
                <c:pt idx="8">
                  <c:v>2.4667249546087344E-2</c:v>
                </c:pt>
                <c:pt idx="9">
                  <c:v>2.7067026944908701E-2</c:v>
                </c:pt>
                <c:pt idx="10">
                  <c:v>2.9484266020456396E-2</c:v>
                </c:pt>
                <c:pt idx="11">
                  <c:v>3.2539360495030589E-2</c:v>
                </c:pt>
                <c:pt idx="12">
                  <c:v>3.5481697855991756E-2</c:v>
                </c:pt>
                <c:pt idx="13">
                  <c:v>3.7639424373603125E-2</c:v>
                </c:pt>
                <c:pt idx="14">
                  <c:v>3.9044259767425205E-2</c:v>
                </c:pt>
                <c:pt idx="15">
                  <c:v>3.2894248491668776E-2</c:v>
                </c:pt>
                <c:pt idx="16">
                  <c:v>2.4744518102205237E-2</c:v>
                </c:pt>
                <c:pt idx="17">
                  <c:v>2.3090265065685456E-2</c:v>
                </c:pt>
                <c:pt idx="18">
                  <c:v>2.3544368564856422E-2</c:v>
                </c:pt>
                <c:pt idx="19">
                  <c:v>2.4705482219583574E-2</c:v>
                </c:pt>
                <c:pt idx="20">
                  <c:v>2.5917824592222916E-2</c:v>
                </c:pt>
                <c:pt idx="21">
                  <c:v>2.5939576784397733E-2</c:v>
                </c:pt>
                <c:pt idx="22">
                  <c:v>2.2943873386138014E-2</c:v>
                </c:pt>
                <c:pt idx="23">
                  <c:v>1.2057706965811654E-2</c:v>
                </c:pt>
                <c:pt idx="24">
                  <c:v>1.1084067862508595E-2</c:v>
                </c:pt>
                <c:pt idx="25">
                  <c:v>1.2201227880492826E-2</c:v>
                </c:pt>
                <c:pt idx="26">
                  <c:v>1.3828110262671389E-2</c:v>
                </c:pt>
                <c:pt idx="27">
                  <c:v>1.2791883664562187E-2</c:v>
                </c:pt>
                <c:pt idx="28">
                  <c:v>1.6054441507491024E-2</c:v>
                </c:pt>
                <c:pt idx="29">
                  <c:v>1.5271156167128819E-2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243456"/>
        <c:axId val="112244992"/>
      </c:lineChart>
      <c:catAx>
        <c:axId val="1122434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fr-FR"/>
          </a:p>
        </c:txPr>
        <c:crossAx val="112244992"/>
        <c:crosses val="autoZero"/>
        <c:auto val="1"/>
        <c:lblAlgn val="ctr"/>
        <c:lblOffset val="100"/>
        <c:noMultiLvlLbl val="0"/>
      </c:catAx>
      <c:valAx>
        <c:axId val="112244992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85000"/>
                </a:sysClr>
              </a:solidFill>
              <a:prstDash val="sysDash"/>
            </a:ln>
          </c:spPr>
        </c:majorGridlines>
        <c:numFmt formatCode="0.0%" sourceLinked="1"/>
        <c:majorTickMark val="out"/>
        <c:minorTickMark val="none"/>
        <c:tickLblPos val="nextTo"/>
        <c:crossAx val="1122434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 b="1">
          <a:latin typeface="Aller" panose="02000503030000020004" pitchFamily="2" charset="0"/>
        </a:defRPr>
      </a:pPr>
      <a:endParaRPr lang="fr-FR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Feuil1!$I$327</c:f>
              <c:strCache>
                <c:ptCount val="1"/>
                <c:pt idx="0">
                  <c:v>BoE</c:v>
                </c:pt>
              </c:strCache>
            </c:strRef>
          </c:tx>
          <c:spPr>
            <a:ln w="57150">
              <a:solidFill>
                <a:srgbClr val="FF660A"/>
              </a:solidFill>
            </a:ln>
          </c:spPr>
          <c:marker>
            <c:symbol val="none"/>
          </c:marker>
          <c:cat>
            <c:numRef>
              <c:f>Feuil1!$A$328:$A$437</c:f>
              <c:numCache>
                <c:formatCode>General</c:formatCode>
                <c:ptCount val="110"/>
                <c:pt idx="0">
                  <c:v>2007</c:v>
                </c:pt>
                <c:pt idx="12">
                  <c:v>2008</c:v>
                </c:pt>
                <c:pt idx="24">
                  <c:v>2009</c:v>
                </c:pt>
                <c:pt idx="36">
                  <c:v>2010</c:v>
                </c:pt>
                <c:pt idx="48">
                  <c:v>2011</c:v>
                </c:pt>
                <c:pt idx="60">
                  <c:v>2012</c:v>
                </c:pt>
                <c:pt idx="72">
                  <c:v>2013</c:v>
                </c:pt>
                <c:pt idx="84">
                  <c:v>2014</c:v>
                </c:pt>
                <c:pt idx="96">
                  <c:v>2015</c:v>
                </c:pt>
                <c:pt idx="108">
                  <c:v>2016</c:v>
                </c:pt>
              </c:numCache>
            </c:numRef>
          </c:cat>
          <c:val>
            <c:numRef>
              <c:f>Feuil1!$I$328:$I$437</c:f>
              <c:numCache>
                <c:formatCode>_-* #,##0.0\ _€_-;\-* #,##0.0\ _€_-;_-* "-"??\ _€_-;_-@_-</c:formatCode>
                <c:ptCount val="110"/>
                <c:pt idx="0">
                  <c:v>100</c:v>
                </c:pt>
                <c:pt idx="1">
                  <c:v>99.921601891836303</c:v>
                </c:pt>
                <c:pt idx="2">
                  <c:v>103.31328398108161</c:v>
                </c:pt>
                <c:pt idx="3">
                  <c:v>102.75164507505654</c:v>
                </c:pt>
                <c:pt idx="4">
                  <c:v>103.50735142915894</c:v>
                </c:pt>
                <c:pt idx="5">
                  <c:v>127.76449722393583</c:v>
                </c:pt>
                <c:pt idx="6">
                  <c:v>103.90319761464116</c:v>
                </c:pt>
                <c:pt idx="7">
                  <c:v>108.24079786140241</c:v>
                </c:pt>
                <c:pt idx="8">
                  <c:v>120.32438823771334</c:v>
                </c:pt>
                <c:pt idx="9">
                  <c:v>120.60199465350605</c:v>
                </c:pt>
                <c:pt idx="10">
                  <c:v>123.78547193090684</c:v>
                </c:pt>
                <c:pt idx="11">
                  <c:v>130.95697100555211</c:v>
                </c:pt>
                <c:pt idx="12">
                  <c:v>123.32536500102816</c:v>
                </c:pt>
                <c:pt idx="13">
                  <c:v>136.173658235657</c:v>
                </c:pt>
                <c:pt idx="14">
                  <c:v>126.58981081636848</c:v>
                </c:pt>
                <c:pt idx="15">
                  <c:v>129.69874563026937</c:v>
                </c:pt>
                <c:pt idx="16">
                  <c:v>128.51377750359859</c:v>
                </c:pt>
                <c:pt idx="17">
                  <c:v>118.74228871067243</c:v>
                </c:pt>
                <c:pt idx="18">
                  <c:v>122.83312769895124</c:v>
                </c:pt>
                <c:pt idx="19">
                  <c:v>125.62461443553362</c:v>
                </c:pt>
                <c:pt idx="20">
                  <c:v>256.01223524573305</c:v>
                </c:pt>
                <c:pt idx="21">
                  <c:v>322.67890191239974</c:v>
                </c:pt>
                <c:pt idx="22">
                  <c:v>333.06857906641989</c:v>
                </c:pt>
                <c:pt idx="23">
                  <c:v>305.2590993214065</c:v>
                </c:pt>
                <c:pt idx="24">
                  <c:v>223.97054287476865</c:v>
                </c:pt>
                <c:pt idx="25">
                  <c:v>214.65402015216944</c:v>
                </c:pt>
                <c:pt idx="26">
                  <c:v>275.10538762081018</c:v>
                </c:pt>
                <c:pt idx="27">
                  <c:v>280.4056138186304</c:v>
                </c:pt>
                <c:pt idx="28">
                  <c:v>283.51326341764343</c:v>
                </c:pt>
                <c:pt idx="29">
                  <c:v>300.39327575570633</c:v>
                </c:pt>
                <c:pt idx="30">
                  <c:v>316.98411474398517</c:v>
                </c:pt>
                <c:pt idx="31">
                  <c:v>284.3216635821509</c:v>
                </c:pt>
                <c:pt idx="32">
                  <c:v>285.57474809788192</c:v>
                </c:pt>
                <c:pt idx="33">
                  <c:v>304.52138597573509</c:v>
                </c:pt>
                <c:pt idx="34">
                  <c:v>306.89260744396461</c:v>
                </c:pt>
                <c:pt idx="35">
                  <c:v>305.56755089450951</c:v>
                </c:pt>
                <c:pt idx="36">
                  <c:v>322.19052025498661</c:v>
                </c:pt>
                <c:pt idx="37">
                  <c:v>319.08672630063745</c:v>
                </c:pt>
                <c:pt idx="38">
                  <c:v>323.45003084515724</c:v>
                </c:pt>
                <c:pt idx="39">
                  <c:v>320.71380834875589</c:v>
                </c:pt>
                <c:pt idx="40">
                  <c:v>322.91666666666663</c:v>
                </c:pt>
                <c:pt idx="41">
                  <c:v>321.53634587703061</c:v>
                </c:pt>
                <c:pt idx="42">
                  <c:v>323.18399136335591</c:v>
                </c:pt>
                <c:pt idx="43">
                  <c:v>318.64975323874148</c:v>
                </c:pt>
                <c:pt idx="44">
                  <c:v>314.18106107341146</c:v>
                </c:pt>
                <c:pt idx="45">
                  <c:v>314.06153608883403</c:v>
                </c:pt>
                <c:pt idx="46">
                  <c:v>315.67319555829732</c:v>
                </c:pt>
                <c:pt idx="47">
                  <c:v>316.86330454451979</c:v>
                </c:pt>
                <c:pt idx="48">
                  <c:v>310.88191445609704</c:v>
                </c:pt>
                <c:pt idx="49">
                  <c:v>314.26845568579063</c:v>
                </c:pt>
                <c:pt idx="50">
                  <c:v>311.26490849269993</c:v>
                </c:pt>
                <c:pt idx="51">
                  <c:v>308.60965453423808</c:v>
                </c:pt>
                <c:pt idx="52">
                  <c:v>307.6753033107135</c:v>
                </c:pt>
                <c:pt idx="53">
                  <c:v>303.73483446432243</c:v>
                </c:pt>
                <c:pt idx="54">
                  <c:v>306.20758790869832</c:v>
                </c:pt>
                <c:pt idx="55">
                  <c:v>310.73025909932136</c:v>
                </c:pt>
                <c:pt idx="56">
                  <c:v>311.78927616697513</c:v>
                </c:pt>
                <c:pt idx="57">
                  <c:v>343.11638906025081</c:v>
                </c:pt>
                <c:pt idx="58">
                  <c:v>367.03166769483852</c:v>
                </c:pt>
                <c:pt idx="59">
                  <c:v>375.56806498046467</c:v>
                </c:pt>
                <c:pt idx="60">
                  <c:v>396.28829940366023</c:v>
                </c:pt>
                <c:pt idx="61">
                  <c:v>417.13577010076079</c:v>
                </c:pt>
                <c:pt idx="62">
                  <c:v>434.79205223113303</c:v>
                </c:pt>
                <c:pt idx="63">
                  <c:v>458.0094591815751</c:v>
                </c:pt>
                <c:pt idx="64">
                  <c:v>457.9464836520666</c:v>
                </c:pt>
                <c:pt idx="65">
                  <c:v>463.25570635410236</c:v>
                </c:pt>
                <c:pt idx="66">
                  <c:v>486.25591198848446</c:v>
                </c:pt>
                <c:pt idx="67">
                  <c:v>502.51388032078961</c:v>
                </c:pt>
                <c:pt idx="68">
                  <c:v>516.76819864281299</c:v>
                </c:pt>
                <c:pt idx="69">
                  <c:v>532.68558502981693</c:v>
                </c:pt>
                <c:pt idx="70">
                  <c:v>532.78840222085137</c:v>
                </c:pt>
                <c:pt idx="71">
                  <c:v>526.74789224758376</c:v>
                </c:pt>
                <c:pt idx="72">
                  <c:v>519.75375282747279</c:v>
                </c:pt>
                <c:pt idx="73">
                  <c:v>517.70897594077724</c:v>
                </c:pt>
                <c:pt idx="74">
                  <c:v>518.96591610117207</c:v>
                </c:pt>
                <c:pt idx="75">
                  <c:v>517.9004729590788</c:v>
                </c:pt>
                <c:pt idx="76">
                  <c:v>518.46082665021584</c:v>
                </c:pt>
                <c:pt idx="77">
                  <c:v>519.03660292000814</c:v>
                </c:pt>
                <c:pt idx="78">
                  <c:v>520.50560353691128</c:v>
                </c:pt>
                <c:pt idx="79">
                  <c:v>519.21010692987863</c:v>
                </c:pt>
                <c:pt idx="80">
                  <c:v>518.257762697923</c:v>
                </c:pt>
                <c:pt idx="81">
                  <c:v>519.6637877853176</c:v>
                </c:pt>
                <c:pt idx="82">
                  <c:v>516.62168414558914</c:v>
                </c:pt>
                <c:pt idx="83">
                  <c:v>515.97779148673646</c:v>
                </c:pt>
                <c:pt idx="84">
                  <c:v>517.70254986633756</c:v>
                </c:pt>
                <c:pt idx="85">
                  <c:v>518.85281719103432</c:v>
                </c:pt>
                <c:pt idx="86">
                  <c:v>519.08287065597358</c:v>
                </c:pt>
                <c:pt idx="87">
                  <c:v>518.46725272465551</c:v>
                </c:pt>
                <c:pt idx="88">
                  <c:v>518.17165330043179</c:v>
                </c:pt>
                <c:pt idx="89">
                  <c:v>520.46576187538551</c:v>
                </c:pt>
                <c:pt idx="90">
                  <c:v>520.73051614229894</c:v>
                </c:pt>
                <c:pt idx="91">
                  <c:v>521.09680238535873</c:v>
                </c:pt>
                <c:pt idx="92">
                  <c:v>520.92843923504006</c:v>
                </c:pt>
                <c:pt idx="93">
                  <c:v>521.2291795188155</c:v>
                </c:pt>
                <c:pt idx="94">
                  <c:v>521.8833538967715</c:v>
                </c:pt>
                <c:pt idx="95">
                  <c:v>522.72516964836507</c:v>
                </c:pt>
                <c:pt idx="96">
                  <c:v>522.84726506271841</c:v>
                </c:pt>
                <c:pt idx="97">
                  <c:v>523.57855233395026</c:v>
                </c:pt>
                <c:pt idx="98">
                  <c:v>526.74018095825613</c:v>
                </c:pt>
                <c:pt idx="99">
                  <c:v>530.79631914456093</c:v>
                </c:pt>
                <c:pt idx="100">
                  <c:v>536.20835903763111</c:v>
                </c:pt>
                <c:pt idx="101">
                  <c:v>537.34191856878465</c:v>
                </c:pt>
                <c:pt idx="102">
                  <c:v>540.01516553567751</c:v>
                </c:pt>
                <c:pt idx="103">
                  <c:v>540.76316060045235</c:v>
                </c:pt>
                <c:pt idx="104">
                  <c:v>539.12194118856678</c:v>
                </c:pt>
                <c:pt idx="105">
                  <c:v>537.54369730618953</c:v>
                </c:pt>
                <c:pt idx="106">
                  <c:v>536.25205634382064</c:v>
                </c:pt>
                <c:pt idx="107">
                  <c:v>539.12322640345462</c:v>
                </c:pt>
                <c:pt idx="108">
                  <c:v>540.43671601891833</c:v>
                </c:pt>
                <c:pt idx="109">
                  <c:v>540.43671601891833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Feuil1!$J$327</c:f>
              <c:strCache>
                <c:ptCount val="1"/>
                <c:pt idx="0">
                  <c:v>FED</c:v>
                </c:pt>
              </c:strCache>
            </c:strRef>
          </c:tx>
          <c:spPr>
            <a:ln w="57150">
              <a:solidFill>
                <a:srgbClr val="00B0F0"/>
              </a:solidFill>
            </a:ln>
          </c:spPr>
          <c:marker>
            <c:symbol val="none"/>
          </c:marker>
          <c:cat>
            <c:numRef>
              <c:f>Feuil1!$A$328:$A$437</c:f>
              <c:numCache>
                <c:formatCode>General</c:formatCode>
                <c:ptCount val="110"/>
                <c:pt idx="0">
                  <c:v>2007</c:v>
                </c:pt>
                <c:pt idx="12">
                  <c:v>2008</c:v>
                </c:pt>
                <c:pt idx="24">
                  <c:v>2009</c:v>
                </c:pt>
                <c:pt idx="36">
                  <c:v>2010</c:v>
                </c:pt>
                <c:pt idx="48">
                  <c:v>2011</c:v>
                </c:pt>
                <c:pt idx="60">
                  <c:v>2012</c:v>
                </c:pt>
                <c:pt idx="72">
                  <c:v>2013</c:v>
                </c:pt>
                <c:pt idx="84">
                  <c:v>2014</c:v>
                </c:pt>
                <c:pt idx="96">
                  <c:v>2015</c:v>
                </c:pt>
                <c:pt idx="108">
                  <c:v>2016</c:v>
                </c:pt>
              </c:numCache>
            </c:numRef>
          </c:cat>
          <c:val>
            <c:numRef>
              <c:f>Feuil1!$J$328:$J$437</c:f>
              <c:numCache>
                <c:formatCode>_-* #,##0.0\ _€_-;\-* #,##0.0\ _€_-;_-* "-"??\ _€_-;_-@_-</c:formatCode>
                <c:ptCount val="110"/>
                <c:pt idx="0">
                  <c:v>100</c:v>
                </c:pt>
                <c:pt idx="1">
                  <c:v>101.34124091784354</c:v>
                </c:pt>
                <c:pt idx="2">
                  <c:v>100.47633928776591</c:v>
                </c:pt>
                <c:pt idx="3">
                  <c:v>102.95753158361558</c:v>
                </c:pt>
                <c:pt idx="4">
                  <c:v>101.32825820208917</c:v>
                </c:pt>
                <c:pt idx="5">
                  <c:v>99.923022835792764</c:v>
                </c:pt>
                <c:pt idx="6">
                  <c:v>100.51758526082621</c:v>
                </c:pt>
                <c:pt idx="7">
                  <c:v>100.81561326672701</c:v>
                </c:pt>
                <c:pt idx="8">
                  <c:v>102.76589291212655</c:v>
                </c:pt>
                <c:pt idx="9">
                  <c:v>101.97624507690823</c:v>
                </c:pt>
                <c:pt idx="10">
                  <c:v>101.48623372564877</c:v>
                </c:pt>
                <c:pt idx="11">
                  <c:v>106.3865770208229</c:v>
                </c:pt>
                <c:pt idx="12">
                  <c:v>103.79187213059005</c:v>
                </c:pt>
                <c:pt idx="13">
                  <c:v>103.03738103006934</c:v>
                </c:pt>
                <c:pt idx="14">
                  <c:v>101.79276368699934</c:v>
                </c:pt>
                <c:pt idx="15">
                  <c:v>102.2857622117952</c:v>
                </c:pt>
                <c:pt idx="16">
                  <c:v>104.14596708594328</c:v>
                </c:pt>
                <c:pt idx="17">
                  <c:v>103.98109808499198</c:v>
                </c:pt>
                <c:pt idx="18">
                  <c:v>105.75524938303377</c:v>
                </c:pt>
                <c:pt idx="19">
                  <c:v>104.78499244015312</c:v>
                </c:pt>
                <c:pt idx="20">
                  <c:v>173.02926970500511</c:v>
                </c:pt>
                <c:pt idx="21">
                  <c:v>226.45509818609631</c:v>
                </c:pt>
                <c:pt idx="22">
                  <c:v>242.2078429390111</c:v>
                </c:pt>
                <c:pt idx="23">
                  <c:v>243.79345763039012</c:v>
                </c:pt>
                <c:pt idx="24">
                  <c:v>212.75718415235505</c:v>
                </c:pt>
                <c:pt idx="25">
                  <c:v>218.5041613625188</c:v>
                </c:pt>
                <c:pt idx="26">
                  <c:v>240.00595136881481</c:v>
                </c:pt>
                <c:pt idx="27">
                  <c:v>239.0258137750061</c:v>
                </c:pt>
                <c:pt idx="28">
                  <c:v>238.77132956796282</c:v>
                </c:pt>
                <c:pt idx="29">
                  <c:v>228.98454482368783</c:v>
                </c:pt>
                <c:pt idx="30">
                  <c:v>228.59391443815861</c:v>
                </c:pt>
                <c:pt idx="31">
                  <c:v>239.95229713644949</c:v>
                </c:pt>
                <c:pt idx="32">
                  <c:v>245.70501891110629</c:v>
                </c:pt>
                <c:pt idx="33">
                  <c:v>248.7807736319894</c:v>
                </c:pt>
                <c:pt idx="34">
                  <c:v>251.23990680018568</c:v>
                </c:pt>
                <c:pt idx="35">
                  <c:v>256.85889511344362</c:v>
                </c:pt>
                <c:pt idx="36">
                  <c:v>258.45404578188118</c:v>
                </c:pt>
                <c:pt idx="37">
                  <c:v>261.97822120709384</c:v>
                </c:pt>
                <c:pt idx="38">
                  <c:v>265.12739146219843</c:v>
                </c:pt>
                <c:pt idx="39">
                  <c:v>267.26253119298519</c:v>
                </c:pt>
                <c:pt idx="40">
                  <c:v>267.87662513729504</c:v>
                </c:pt>
                <c:pt idx="41">
                  <c:v>267.93958556413918</c:v>
                </c:pt>
                <c:pt idx="42">
                  <c:v>267.30182401411781</c:v>
                </c:pt>
                <c:pt idx="43">
                  <c:v>264.92966355234677</c:v>
                </c:pt>
                <c:pt idx="44">
                  <c:v>265.18931786743383</c:v>
                </c:pt>
                <c:pt idx="45">
                  <c:v>264.30086352293461</c:v>
                </c:pt>
                <c:pt idx="46">
                  <c:v>273.71551537934806</c:v>
                </c:pt>
                <c:pt idx="47">
                  <c:v>279.89379449165199</c:v>
                </c:pt>
                <c:pt idx="48">
                  <c:v>287.29336801518406</c:v>
                </c:pt>
                <c:pt idx="49">
                  <c:v>296.09461527502674</c:v>
                </c:pt>
                <c:pt idx="50">
                  <c:v>304.32129119427196</c:v>
                </c:pt>
                <c:pt idx="51">
                  <c:v>312.3719536574493</c:v>
                </c:pt>
                <c:pt idx="52">
                  <c:v>323.00112133898898</c:v>
                </c:pt>
                <c:pt idx="53">
                  <c:v>329.77200972439874</c:v>
                </c:pt>
                <c:pt idx="54">
                  <c:v>329.4350335712349</c:v>
                </c:pt>
                <c:pt idx="55">
                  <c:v>328.44995565196211</c:v>
                </c:pt>
                <c:pt idx="56">
                  <c:v>328.56875324567892</c:v>
                </c:pt>
                <c:pt idx="57">
                  <c:v>326.2781655997095</c:v>
                </c:pt>
                <c:pt idx="58">
                  <c:v>324.08236326787591</c:v>
                </c:pt>
                <c:pt idx="59">
                  <c:v>335.23497566602475</c:v>
                </c:pt>
                <c:pt idx="60">
                  <c:v>336.44374692665798</c:v>
                </c:pt>
                <c:pt idx="61">
                  <c:v>331.44023125318819</c:v>
                </c:pt>
                <c:pt idx="62">
                  <c:v>329.22880370593344</c:v>
                </c:pt>
                <c:pt idx="63">
                  <c:v>329.07519405138862</c:v>
                </c:pt>
                <c:pt idx="64">
                  <c:v>327.67949466215066</c:v>
                </c:pt>
                <c:pt idx="65">
                  <c:v>329.27395598284897</c:v>
                </c:pt>
                <c:pt idx="66">
                  <c:v>328.15675308023549</c:v>
                </c:pt>
                <c:pt idx="67">
                  <c:v>324.25573422427698</c:v>
                </c:pt>
                <c:pt idx="68">
                  <c:v>322.68608942218873</c:v>
                </c:pt>
                <c:pt idx="69">
                  <c:v>325.23322931841892</c:v>
                </c:pt>
                <c:pt idx="70">
                  <c:v>328.56691498504114</c:v>
                </c:pt>
                <c:pt idx="71">
                  <c:v>336.48533757358786</c:v>
                </c:pt>
                <c:pt idx="72">
                  <c:v>346.39436665027546</c:v>
                </c:pt>
                <c:pt idx="73">
                  <c:v>357.17461637798311</c:v>
                </c:pt>
                <c:pt idx="74">
                  <c:v>369.42512994204878</c:v>
                </c:pt>
                <c:pt idx="75">
                  <c:v>381.96930564300055</c:v>
                </c:pt>
                <c:pt idx="76">
                  <c:v>390.65141063525692</c:v>
                </c:pt>
                <c:pt idx="77">
                  <c:v>401.28563353355054</c:v>
                </c:pt>
                <c:pt idx="78">
                  <c:v>411.9265201266561</c:v>
                </c:pt>
                <c:pt idx="79">
                  <c:v>419.83368336879641</c:v>
                </c:pt>
                <c:pt idx="80">
                  <c:v>431.83764022481927</c:v>
                </c:pt>
                <c:pt idx="81">
                  <c:v>442.51793453034736</c:v>
                </c:pt>
                <c:pt idx="82">
                  <c:v>451.82458857429094</c:v>
                </c:pt>
                <c:pt idx="83">
                  <c:v>462.80337045087936</c:v>
                </c:pt>
                <c:pt idx="84">
                  <c:v>472.12105405864963</c:v>
                </c:pt>
                <c:pt idx="85">
                  <c:v>479.29911717532872</c:v>
                </c:pt>
                <c:pt idx="86">
                  <c:v>487.6202337348401</c:v>
                </c:pt>
                <c:pt idx="87">
                  <c:v>494.39364972862671</c:v>
                </c:pt>
                <c:pt idx="88">
                  <c:v>497.584640413241</c:v>
                </c:pt>
                <c:pt idx="89">
                  <c:v>503.61459487033369</c:v>
                </c:pt>
                <c:pt idx="90">
                  <c:v>506.68334122253526</c:v>
                </c:pt>
                <c:pt idx="91">
                  <c:v>507.31248592581704</c:v>
                </c:pt>
                <c:pt idx="92">
                  <c:v>511.88699752294377</c:v>
                </c:pt>
                <c:pt idx="93">
                  <c:v>515.46953772340612</c:v>
                </c:pt>
                <c:pt idx="94">
                  <c:v>515.42415566391071</c:v>
                </c:pt>
                <c:pt idx="95">
                  <c:v>516.95611612292453</c:v>
                </c:pt>
                <c:pt idx="96">
                  <c:v>517.05078654577039</c:v>
                </c:pt>
                <c:pt idx="97">
                  <c:v>515.58419923068789</c:v>
                </c:pt>
                <c:pt idx="98">
                  <c:v>515.1057918997044</c:v>
                </c:pt>
                <c:pt idx="99">
                  <c:v>513.87461683754839</c:v>
                </c:pt>
                <c:pt idx="100">
                  <c:v>513.03097009609496</c:v>
                </c:pt>
                <c:pt idx="101">
                  <c:v>514.86107345229937</c:v>
                </c:pt>
                <c:pt idx="102">
                  <c:v>515.44012555320148</c:v>
                </c:pt>
                <c:pt idx="103">
                  <c:v>514.50766784468533</c:v>
                </c:pt>
                <c:pt idx="104">
                  <c:v>515.42358120746155</c:v>
                </c:pt>
                <c:pt idx="105">
                  <c:v>515.82765387390452</c:v>
                </c:pt>
                <c:pt idx="106">
                  <c:v>514.7630711820475</c:v>
                </c:pt>
                <c:pt idx="107">
                  <c:v>515.47195044049317</c:v>
                </c:pt>
                <c:pt idx="108">
                  <c:v>515.11452363773401</c:v>
                </c:pt>
                <c:pt idx="109">
                  <c:v>515.43426609741857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Feuil1!$H$327</c:f>
              <c:strCache>
                <c:ptCount val="1"/>
                <c:pt idx="0">
                  <c:v>BoJ</c:v>
                </c:pt>
              </c:strCache>
            </c:strRef>
          </c:tx>
          <c:spPr>
            <a:ln w="57150">
              <a:solidFill>
                <a:srgbClr val="F79646">
                  <a:lumMod val="75000"/>
                </a:srgbClr>
              </a:solidFill>
            </a:ln>
          </c:spPr>
          <c:marker>
            <c:symbol val="none"/>
          </c:marker>
          <c:cat>
            <c:numRef>
              <c:f>Feuil1!$A$328:$A$437</c:f>
              <c:numCache>
                <c:formatCode>General</c:formatCode>
                <c:ptCount val="110"/>
                <c:pt idx="0">
                  <c:v>2007</c:v>
                </c:pt>
                <c:pt idx="12">
                  <c:v>2008</c:v>
                </c:pt>
                <c:pt idx="24">
                  <c:v>2009</c:v>
                </c:pt>
                <c:pt idx="36">
                  <c:v>2010</c:v>
                </c:pt>
                <c:pt idx="48">
                  <c:v>2011</c:v>
                </c:pt>
                <c:pt idx="60">
                  <c:v>2012</c:v>
                </c:pt>
                <c:pt idx="72">
                  <c:v>2013</c:v>
                </c:pt>
                <c:pt idx="84">
                  <c:v>2014</c:v>
                </c:pt>
                <c:pt idx="96">
                  <c:v>2015</c:v>
                </c:pt>
                <c:pt idx="108">
                  <c:v>2016</c:v>
                </c:pt>
              </c:numCache>
            </c:numRef>
          </c:cat>
          <c:val>
            <c:numRef>
              <c:f>Feuil1!$H$328:$H$437</c:f>
              <c:numCache>
                <c:formatCode>_-* #,##0.0\ _€_-;\-* #,##0.0\ _€_-;_-* "-"??\ _€_-;_-@_-</c:formatCode>
                <c:ptCount val="110"/>
                <c:pt idx="0">
                  <c:v>100</c:v>
                </c:pt>
                <c:pt idx="1">
                  <c:v>102.68098619811205</c:v>
                </c:pt>
                <c:pt idx="2">
                  <c:v>98.358953778506745</c:v>
                </c:pt>
                <c:pt idx="3">
                  <c:v>92.48224599117097</c:v>
                </c:pt>
                <c:pt idx="4">
                  <c:v>93.796129887805122</c:v>
                </c:pt>
                <c:pt idx="5">
                  <c:v>87.305229362600542</c:v>
                </c:pt>
                <c:pt idx="6">
                  <c:v>93.975851058261057</c:v>
                </c:pt>
                <c:pt idx="7">
                  <c:v>96.658582122105713</c:v>
                </c:pt>
                <c:pt idx="8">
                  <c:v>96.867966010015522</c:v>
                </c:pt>
                <c:pt idx="9">
                  <c:v>93.653050897733408</c:v>
                </c:pt>
                <c:pt idx="10">
                  <c:v>97.271029994241943</c:v>
                </c:pt>
                <c:pt idx="11">
                  <c:v>97.087819092320842</c:v>
                </c:pt>
                <c:pt idx="12">
                  <c:v>98.637259862853554</c:v>
                </c:pt>
                <c:pt idx="13">
                  <c:v>99.673710108007199</c:v>
                </c:pt>
                <c:pt idx="14">
                  <c:v>98.956570291916037</c:v>
                </c:pt>
                <c:pt idx="15">
                  <c:v>93.544869222313338</c:v>
                </c:pt>
                <c:pt idx="16">
                  <c:v>96.078414266022222</c:v>
                </c:pt>
                <c:pt idx="17">
                  <c:v>88.482141299227024</c:v>
                </c:pt>
                <c:pt idx="18">
                  <c:v>94.541187555617583</c:v>
                </c:pt>
                <c:pt idx="19">
                  <c:v>95.869030378112413</c:v>
                </c:pt>
                <c:pt idx="20">
                  <c:v>98.173998010853055</c:v>
                </c:pt>
                <c:pt idx="21">
                  <c:v>101.90277608138054</c:v>
                </c:pt>
                <c:pt idx="22">
                  <c:v>106.02327650887264</c:v>
                </c:pt>
                <c:pt idx="23">
                  <c:v>107.10945542740487</c:v>
                </c:pt>
                <c:pt idx="24">
                  <c:v>104.26794158189527</c:v>
                </c:pt>
                <c:pt idx="25">
                  <c:v>106.58774057336289</c:v>
                </c:pt>
                <c:pt idx="26">
                  <c:v>108.08483537191813</c:v>
                </c:pt>
                <c:pt idx="27">
                  <c:v>100.1535481844672</c:v>
                </c:pt>
                <c:pt idx="28">
                  <c:v>103.64240721676468</c:v>
                </c:pt>
                <c:pt idx="29">
                  <c:v>95.830643331995603</c:v>
                </c:pt>
                <c:pt idx="30">
                  <c:v>100.09858491389087</c:v>
                </c:pt>
                <c:pt idx="31">
                  <c:v>102.23517300343738</c:v>
                </c:pt>
                <c:pt idx="32">
                  <c:v>101.48575317129347</c:v>
                </c:pt>
                <c:pt idx="33">
                  <c:v>97.189021304810595</c:v>
                </c:pt>
                <c:pt idx="34">
                  <c:v>102.33288548446198</c:v>
                </c:pt>
                <c:pt idx="35">
                  <c:v>106.90268883809391</c:v>
                </c:pt>
                <c:pt idx="36">
                  <c:v>106.8154455514648</c:v>
                </c:pt>
                <c:pt idx="37">
                  <c:v>110.59656959396975</c:v>
                </c:pt>
                <c:pt idx="38">
                  <c:v>106.28326150302733</c:v>
                </c:pt>
                <c:pt idx="39">
                  <c:v>99.632705763291511</c:v>
                </c:pt>
                <c:pt idx="40">
                  <c:v>105.52860707368568</c:v>
                </c:pt>
                <c:pt idx="41">
                  <c:v>98.789063181588176</c:v>
                </c:pt>
                <c:pt idx="42">
                  <c:v>102.40093524803267</c:v>
                </c:pt>
                <c:pt idx="43">
                  <c:v>107.34501230130343</c:v>
                </c:pt>
                <c:pt idx="44">
                  <c:v>104.98159166652125</c:v>
                </c:pt>
                <c:pt idx="45">
                  <c:v>105.92818132644692</c:v>
                </c:pt>
                <c:pt idx="46">
                  <c:v>110.83910593079862</c:v>
                </c:pt>
                <c:pt idx="47">
                  <c:v>112.29083422030675</c:v>
                </c:pt>
                <c:pt idx="48">
                  <c:v>111.67140688524017</c:v>
                </c:pt>
                <c:pt idx="49">
                  <c:v>113.51921969604439</c:v>
                </c:pt>
                <c:pt idx="50">
                  <c:v>124.20216014377694</c:v>
                </c:pt>
                <c:pt idx="51">
                  <c:v>117.44778489295248</c:v>
                </c:pt>
                <c:pt idx="52">
                  <c:v>117.88312889323167</c:v>
                </c:pt>
                <c:pt idx="53">
                  <c:v>113.05334054544502</c:v>
                </c:pt>
                <c:pt idx="54">
                  <c:v>117.31953726160771</c:v>
                </c:pt>
                <c:pt idx="55">
                  <c:v>123.43441922144092</c:v>
                </c:pt>
                <c:pt idx="56">
                  <c:v>120.12440892673308</c:v>
                </c:pt>
                <c:pt idx="57">
                  <c:v>116.02135715656678</c:v>
                </c:pt>
                <c:pt idx="58">
                  <c:v>124.93762105006019</c:v>
                </c:pt>
                <c:pt idx="59">
                  <c:v>124.77709340266266</c:v>
                </c:pt>
                <c:pt idx="60">
                  <c:v>119.44129399242729</c:v>
                </c:pt>
                <c:pt idx="61">
                  <c:v>125.84320636527021</c:v>
                </c:pt>
                <c:pt idx="62">
                  <c:v>121.66687023433546</c:v>
                </c:pt>
                <c:pt idx="63">
                  <c:v>123.19362775034462</c:v>
                </c:pt>
                <c:pt idx="64">
                  <c:v>124.58428573921236</c:v>
                </c:pt>
                <c:pt idx="65">
                  <c:v>125.30491528676868</c:v>
                </c:pt>
                <c:pt idx="66">
                  <c:v>126.93461988100016</c:v>
                </c:pt>
                <c:pt idx="67">
                  <c:v>130.83613965905326</c:v>
                </c:pt>
                <c:pt idx="68">
                  <c:v>130.79600774720384</c:v>
                </c:pt>
                <c:pt idx="69">
                  <c:v>134.12084940063863</c:v>
                </c:pt>
                <c:pt idx="70">
                  <c:v>136.41185810751864</c:v>
                </c:pt>
                <c:pt idx="71">
                  <c:v>138.16108600443195</c:v>
                </c:pt>
                <c:pt idx="72">
                  <c:v>139.40604770462912</c:v>
                </c:pt>
                <c:pt idx="73">
                  <c:v>142.6715639231561</c:v>
                </c:pt>
                <c:pt idx="74">
                  <c:v>143.78827799200852</c:v>
                </c:pt>
                <c:pt idx="75">
                  <c:v>152.40616984523041</c:v>
                </c:pt>
                <c:pt idx="76">
                  <c:v>160.77716319729197</c:v>
                </c:pt>
                <c:pt idx="77">
                  <c:v>163.20427143131337</c:v>
                </c:pt>
                <c:pt idx="78">
                  <c:v>171.65814590567257</c:v>
                </c:pt>
                <c:pt idx="79">
                  <c:v>179.4524611331158</c:v>
                </c:pt>
                <c:pt idx="80">
                  <c:v>182.2189457521244</c:v>
                </c:pt>
                <c:pt idx="81">
                  <c:v>188.02149674582543</c:v>
                </c:pt>
                <c:pt idx="82">
                  <c:v>195.5026085742702</c:v>
                </c:pt>
                <c:pt idx="83">
                  <c:v>195.59072429376559</c:v>
                </c:pt>
                <c:pt idx="84">
                  <c:v>202.55971802969762</c:v>
                </c:pt>
                <c:pt idx="85">
                  <c:v>209.77648269965624</c:v>
                </c:pt>
                <c:pt idx="86">
                  <c:v>210.76233183856505</c:v>
                </c:pt>
                <c:pt idx="87">
                  <c:v>214.77203329203815</c:v>
                </c:pt>
                <c:pt idx="88">
                  <c:v>221.57439235050865</c:v>
                </c:pt>
                <c:pt idx="89">
                  <c:v>224.8791680480187</c:v>
                </c:pt>
                <c:pt idx="90">
                  <c:v>234.65652318054126</c:v>
                </c:pt>
                <c:pt idx="91">
                  <c:v>240.70073807820492</c:v>
                </c:pt>
                <c:pt idx="92">
                  <c:v>241.75027481635288</c:v>
                </c:pt>
                <c:pt idx="93">
                  <c:v>250.24689850116039</c:v>
                </c:pt>
                <c:pt idx="94">
                  <c:v>259.43972361326797</c:v>
                </c:pt>
                <c:pt idx="95">
                  <c:v>261.91481565493535</c:v>
                </c:pt>
                <c:pt idx="96">
                  <c:v>271.47755230235038</c:v>
                </c:pt>
                <c:pt idx="97">
                  <c:v>279.56413254000108</c:v>
                </c:pt>
                <c:pt idx="98">
                  <c:v>282.31404093455012</c:v>
                </c:pt>
                <c:pt idx="99">
                  <c:v>290.36223412608399</c:v>
                </c:pt>
                <c:pt idx="100">
                  <c:v>299.36661373907276</c:v>
                </c:pt>
                <c:pt idx="101">
                  <c:v>301.37320933154194</c:v>
                </c:pt>
                <c:pt idx="102">
                  <c:v>309.09772992968192</c:v>
                </c:pt>
                <c:pt idx="103">
                  <c:v>315.3487114166565</c:v>
                </c:pt>
                <c:pt idx="104">
                  <c:v>319.4221004693689</c:v>
                </c:pt>
                <c:pt idx="105">
                  <c:v>325.90078693444536</c:v>
                </c:pt>
                <c:pt idx="106">
                  <c:v>332.61852000488562</c:v>
                </c:pt>
                <c:pt idx="107">
                  <c:v>334.23601053898904</c:v>
                </c:pt>
                <c:pt idx="108">
                  <c:v>345.87600984104273</c:v>
                </c:pt>
              </c:numCache>
            </c:numRef>
          </c:val>
          <c:smooth val="0"/>
        </c:ser>
        <c:ser>
          <c:idx val="0"/>
          <c:order val="3"/>
          <c:tx>
            <c:strRef>
              <c:f>Feuil1!$G$327</c:f>
              <c:strCache>
                <c:ptCount val="1"/>
                <c:pt idx="0">
                  <c:v>BCE</c:v>
                </c:pt>
              </c:strCache>
            </c:strRef>
          </c:tx>
          <c:spPr>
            <a:ln w="57150">
              <a:solidFill>
                <a:srgbClr val="002060"/>
              </a:solidFill>
            </a:ln>
          </c:spPr>
          <c:marker>
            <c:symbol val="none"/>
          </c:marker>
          <c:cat>
            <c:numRef>
              <c:f>Feuil1!$A$328:$A$437</c:f>
              <c:numCache>
                <c:formatCode>General</c:formatCode>
                <c:ptCount val="110"/>
                <c:pt idx="0">
                  <c:v>2007</c:v>
                </c:pt>
                <c:pt idx="12">
                  <c:v>2008</c:v>
                </c:pt>
                <c:pt idx="24">
                  <c:v>2009</c:v>
                </c:pt>
                <c:pt idx="36">
                  <c:v>2010</c:v>
                </c:pt>
                <c:pt idx="48">
                  <c:v>2011</c:v>
                </c:pt>
                <c:pt idx="60">
                  <c:v>2012</c:v>
                </c:pt>
                <c:pt idx="72">
                  <c:v>2013</c:v>
                </c:pt>
                <c:pt idx="84">
                  <c:v>2014</c:v>
                </c:pt>
                <c:pt idx="96">
                  <c:v>2015</c:v>
                </c:pt>
                <c:pt idx="108">
                  <c:v>2016</c:v>
                </c:pt>
              </c:numCache>
            </c:numRef>
          </c:cat>
          <c:val>
            <c:numRef>
              <c:f>Feuil1!$G$328:$G$437</c:f>
              <c:numCache>
                <c:formatCode>_-* #,##0.0\ _€_-;\-* #,##0.0\ _€_-;_-* "-"??\ _€_-;_-@_-</c:formatCode>
                <c:ptCount val="110"/>
                <c:pt idx="0">
                  <c:v>100</c:v>
                </c:pt>
                <c:pt idx="1">
                  <c:v>101.01682896810071</c:v>
                </c:pt>
                <c:pt idx="2">
                  <c:v>102.28148690342236</c:v>
                </c:pt>
                <c:pt idx="3">
                  <c:v>102.52350944116635</c:v>
                </c:pt>
                <c:pt idx="4">
                  <c:v>103.67459009687062</c:v>
                </c:pt>
                <c:pt idx="5">
                  <c:v>106.31510788961801</c:v>
                </c:pt>
                <c:pt idx="6">
                  <c:v>105.14238508768148</c:v>
                </c:pt>
                <c:pt idx="7">
                  <c:v>101.83544754814717</c:v>
                </c:pt>
                <c:pt idx="8">
                  <c:v>110.00509382222296</c:v>
                </c:pt>
                <c:pt idx="9">
                  <c:v>110.52107425983419</c:v>
                </c:pt>
                <c:pt idx="10">
                  <c:v>114.12853851290303</c:v>
                </c:pt>
                <c:pt idx="11">
                  <c:v>113.11892359354641</c:v>
                </c:pt>
                <c:pt idx="12">
                  <c:v>117.08911373651654</c:v>
                </c:pt>
                <c:pt idx="13">
                  <c:v>117.60289476902288</c:v>
                </c:pt>
                <c:pt idx="14">
                  <c:v>120.15728385786211</c:v>
                </c:pt>
                <c:pt idx="15">
                  <c:v>123.14680325265621</c:v>
                </c:pt>
                <c:pt idx="16">
                  <c:v>125.21169274134732</c:v>
                </c:pt>
                <c:pt idx="17">
                  <c:v>123.59706546573284</c:v>
                </c:pt>
                <c:pt idx="18">
                  <c:v>127.08708148619961</c:v>
                </c:pt>
                <c:pt idx="19">
                  <c:v>127.48974857280602</c:v>
                </c:pt>
                <c:pt idx="20">
                  <c:v>154.72348639140083</c:v>
                </c:pt>
                <c:pt idx="21">
                  <c:v>178.71899608593867</c:v>
                </c:pt>
                <c:pt idx="22">
                  <c:v>174.10939489086991</c:v>
                </c:pt>
                <c:pt idx="23">
                  <c:v>183.77155746913576</c:v>
                </c:pt>
                <c:pt idx="24">
                  <c:v>167.76877390203498</c:v>
                </c:pt>
                <c:pt idx="25">
                  <c:v>160.14026925997055</c:v>
                </c:pt>
                <c:pt idx="26">
                  <c:v>161.55809376679795</c:v>
                </c:pt>
                <c:pt idx="27">
                  <c:v>158.28898599506803</c:v>
                </c:pt>
                <c:pt idx="28">
                  <c:v>158.3228568336836</c:v>
                </c:pt>
                <c:pt idx="29">
                  <c:v>168.17777527534352</c:v>
                </c:pt>
                <c:pt idx="30">
                  <c:v>163.11606436691005</c:v>
                </c:pt>
                <c:pt idx="31">
                  <c:v>160.07164782069745</c:v>
                </c:pt>
                <c:pt idx="32">
                  <c:v>162.2780030457362</c:v>
                </c:pt>
                <c:pt idx="33">
                  <c:v>156.50966726519812</c:v>
                </c:pt>
                <c:pt idx="34">
                  <c:v>154.78788497287255</c:v>
                </c:pt>
                <c:pt idx="35">
                  <c:v>167.58895054065775</c:v>
                </c:pt>
                <c:pt idx="36">
                  <c:v>165.188959690183</c:v>
                </c:pt>
                <c:pt idx="37">
                  <c:v>166.18854532226123</c:v>
                </c:pt>
                <c:pt idx="38">
                  <c:v>170.89799950909276</c:v>
                </c:pt>
                <c:pt idx="39">
                  <c:v>172.153507919178</c:v>
                </c:pt>
                <c:pt idx="40">
                  <c:v>184.61876831554599</c:v>
                </c:pt>
                <c:pt idx="41">
                  <c:v>180.33459109979933</c:v>
                </c:pt>
                <c:pt idx="42">
                  <c:v>176.09844889154382</c:v>
                </c:pt>
                <c:pt idx="43">
                  <c:v>172.71690753085105</c:v>
                </c:pt>
                <c:pt idx="44">
                  <c:v>164.15347976679266</c:v>
                </c:pt>
                <c:pt idx="45">
                  <c:v>166.77464279461691</c:v>
                </c:pt>
                <c:pt idx="46">
                  <c:v>169.27765378020553</c:v>
                </c:pt>
                <c:pt idx="47">
                  <c:v>176.34231892957592</c:v>
                </c:pt>
                <c:pt idx="48">
                  <c:v>177.32474920183589</c:v>
                </c:pt>
                <c:pt idx="49">
                  <c:v>170.60512672532332</c:v>
                </c:pt>
                <c:pt idx="50">
                  <c:v>166.14270971987497</c:v>
                </c:pt>
                <c:pt idx="51">
                  <c:v>166.63581634439518</c:v>
                </c:pt>
                <c:pt idx="52">
                  <c:v>167.06584403050661</c:v>
                </c:pt>
                <c:pt idx="53">
                  <c:v>171.07703108463224</c:v>
                </c:pt>
                <c:pt idx="54">
                  <c:v>175.99384518475443</c:v>
                </c:pt>
                <c:pt idx="55">
                  <c:v>182.38540439581899</c:v>
                </c:pt>
                <c:pt idx="56">
                  <c:v>201.33978961370528</c:v>
                </c:pt>
                <c:pt idx="57">
                  <c:v>204.85725420988129</c:v>
                </c:pt>
                <c:pt idx="58">
                  <c:v>214.28258484645073</c:v>
                </c:pt>
                <c:pt idx="59">
                  <c:v>240.67016753308565</c:v>
                </c:pt>
                <c:pt idx="60">
                  <c:v>234.20374057225004</c:v>
                </c:pt>
                <c:pt idx="61">
                  <c:v>265.96605350184882</c:v>
                </c:pt>
                <c:pt idx="62">
                  <c:v>260.79903507699237</c:v>
                </c:pt>
                <c:pt idx="63">
                  <c:v>260.43745287774561</c:v>
                </c:pt>
                <c:pt idx="64">
                  <c:v>264.15673488634792</c:v>
                </c:pt>
                <c:pt idx="65">
                  <c:v>272.92215601524094</c:v>
                </c:pt>
                <c:pt idx="66">
                  <c:v>271.42541685324949</c:v>
                </c:pt>
                <c:pt idx="67">
                  <c:v>271.38626744238212</c:v>
                </c:pt>
                <c:pt idx="68">
                  <c:v>271.18066705317545</c:v>
                </c:pt>
                <c:pt idx="69">
                  <c:v>267.50862826622654</c:v>
                </c:pt>
                <c:pt idx="70">
                  <c:v>266.85769233137819</c:v>
                </c:pt>
                <c:pt idx="71">
                  <c:v>260.07217567792259</c:v>
                </c:pt>
                <c:pt idx="72">
                  <c:v>243.66725288144062</c:v>
                </c:pt>
                <c:pt idx="73">
                  <c:v>235.83068451645198</c:v>
                </c:pt>
                <c:pt idx="74">
                  <c:v>232.97207371350197</c:v>
                </c:pt>
                <c:pt idx="75">
                  <c:v>229.45249768842521</c:v>
                </c:pt>
                <c:pt idx="76">
                  <c:v>224.29084581202474</c:v>
                </c:pt>
                <c:pt idx="77">
                  <c:v>213.81939013135724</c:v>
                </c:pt>
                <c:pt idx="78">
                  <c:v>210.35902209170465</c:v>
                </c:pt>
                <c:pt idx="79">
                  <c:v>207.68005869772344</c:v>
                </c:pt>
                <c:pt idx="80">
                  <c:v>206.79510605971294</c:v>
                </c:pt>
                <c:pt idx="81">
                  <c:v>203.61151115846187</c:v>
                </c:pt>
                <c:pt idx="82">
                  <c:v>201.54961286071344</c:v>
                </c:pt>
                <c:pt idx="83">
                  <c:v>200.45905983349624</c:v>
                </c:pt>
                <c:pt idx="84">
                  <c:v>195.04861125162867</c:v>
                </c:pt>
                <c:pt idx="85">
                  <c:v>191.88305147223778</c:v>
                </c:pt>
                <c:pt idx="86">
                  <c:v>190.11543357752595</c:v>
                </c:pt>
                <c:pt idx="87">
                  <c:v>195.05450565730982</c:v>
                </c:pt>
                <c:pt idx="88">
                  <c:v>193.29207835864551</c:v>
                </c:pt>
                <c:pt idx="89">
                  <c:v>182.13651971414774</c:v>
                </c:pt>
                <c:pt idx="90">
                  <c:v>181.20309218762509</c:v>
                </c:pt>
                <c:pt idx="91">
                  <c:v>179.35849511424149</c:v>
                </c:pt>
                <c:pt idx="92">
                  <c:v>180.67391531938441</c:v>
                </c:pt>
                <c:pt idx="93">
                  <c:v>180.53332934507876</c:v>
                </c:pt>
                <c:pt idx="94">
                  <c:v>180.69362198912435</c:v>
                </c:pt>
                <c:pt idx="95">
                  <c:v>194.9548286179554</c:v>
                </c:pt>
                <c:pt idx="96">
                  <c:v>191.96003065090954</c:v>
                </c:pt>
                <c:pt idx="97">
                  <c:v>189.66226814971083</c:v>
                </c:pt>
                <c:pt idx="98">
                  <c:v>205.34754559586725</c:v>
                </c:pt>
                <c:pt idx="99">
                  <c:v>208.72820719451801</c:v>
                </c:pt>
                <c:pt idx="100">
                  <c:v>212.60910149022894</c:v>
                </c:pt>
                <c:pt idx="101">
                  <c:v>219.67684580674617</c:v>
                </c:pt>
                <c:pt idx="102">
                  <c:v>223.15973575467308</c:v>
                </c:pt>
                <c:pt idx="103">
                  <c:v>225.95025297557515</c:v>
                </c:pt>
                <c:pt idx="104">
                  <c:v>231.09897234995879</c:v>
                </c:pt>
                <c:pt idx="105">
                  <c:v>234.45623227829336</c:v>
                </c:pt>
                <c:pt idx="106">
                  <c:v>239.17650753824105</c:v>
                </c:pt>
                <c:pt idx="107">
                  <c:v>244.67458041948814</c:v>
                </c:pt>
                <c:pt idx="108">
                  <c:v>247.06630150676844</c:v>
                </c:pt>
                <c:pt idx="109">
                  <c:v>247.38143227019953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441408"/>
        <c:axId val="113971584"/>
      </c:lineChart>
      <c:catAx>
        <c:axId val="113441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3971584"/>
        <c:crosses val="autoZero"/>
        <c:auto val="1"/>
        <c:lblAlgn val="ctr"/>
        <c:lblOffset val="100"/>
        <c:tickLblSkip val="12"/>
        <c:tickMarkSkip val="12"/>
        <c:noMultiLvlLbl val="0"/>
      </c:catAx>
      <c:valAx>
        <c:axId val="113971584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95000"/>
                </a:sysClr>
              </a:solidFill>
              <a:prstDash val="sysDash"/>
            </a:ln>
          </c:spPr>
        </c:majorGridlines>
        <c:numFmt formatCode="General" sourceLinked="0"/>
        <c:majorTickMark val="out"/>
        <c:minorTickMark val="none"/>
        <c:tickLblPos val="nextTo"/>
        <c:crossAx val="11344140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800">
                <a:solidFill>
                  <a:srgbClr val="FF660A"/>
                </a:solidFill>
              </a:defRPr>
            </a:pPr>
            <a:endParaRPr lang="fr-FR"/>
          </a:p>
        </c:txPr>
      </c:legendEntry>
      <c:legendEntry>
        <c:idx val="1"/>
        <c:txPr>
          <a:bodyPr/>
          <a:lstStyle/>
          <a:p>
            <a:pPr>
              <a:defRPr sz="1800">
                <a:solidFill>
                  <a:srgbClr val="00B0F0"/>
                </a:solidFill>
              </a:defRPr>
            </a:pPr>
            <a:endParaRPr lang="fr-FR"/>
          </a:p>
        </c:txPr>
      </c:legendEntry>
      <c:legendEntry>
        <c:idx val="2"/>
        <c:txPr>
          <a:bodyPr/>
          <a:lstStyle/>
          <a:p>
            <a:pPr>
              <a:defRPr sz="1800">
                <a:solidFill>
                  <a:schemeClr val="accent6">
                    <a:lumMod val="75000"/>
                  </a:schemeClr>
                </a:solidFill>
              </a:defRPr>
            </a:pPr>
            <a:endParaRPr lang="fr-FR"/>
          </a:p>
        </c:txPr>
      </c:legendEntry>
      <c:legendEntry>
        <c:idx val="3"/>
        <c:txPr>
          <a:bodyPr/>
          <a:lstStyle/>
          <a:p>
            <a:pPr>
              <a:defRPr sz="1800">
                <a:solidFill>
                  <a:srgbClr val="002060"/>
                </a:solidFill>
              </a:defRPr>
            </a:pPr>
            <a:endParaRPr lang="fr-FR"/>
          </a:p>
        </c:txPr>
      </c:legendEntry>
      <c:layout>
        <c:manualLayout>
          <c:xMode val="edge"/>
          <c:yMode val="edge"/>
          <c:x val="0.88570209973753289"/>
          <c:y val="2.1456870062791056E-2"/>
          <c:w val="8.9606542237775838E-2"/>
          <c:h val="0.58949576034978635"/>
        </c:manualLayout>
      </c:layout>
      <c:overlay val="0"/>
      <c:txPr>
        <a:bodyPr/>
        <a:lstStyle/>
        <a:p>
          <a:pPr>
            <a:defRPr sz="1800"/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1600" b="1">
          <a:latin typeface="Aller" panose="02000503030000020004" pitchFamily="2" charset="0"/>
        </a:defRPr>
      </a:pPr>
      <a:endParaRPr lang="fr-FR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57150">
              <a:solidFill>
                <a:srgbClr val="024C82"/>
              </a:solidFill>
            </a:ln>
          </c:spPr>
          <c:marker>
            <c:symbol val="none"/>
          </c:marker>
          <c:cat>
            <c:strRef>
              <c:f>[FRB_Z1.xls]Sheet1!$A$8:$A$251</c:f>
              <c:strCache>
                <c:ptCount val="244"/>
                <c:pt idx="0">
                  <c:v>1954</c:v>
                </c:pt>
                <c:pt idx="1">
                  <c:v>1954Q2</c:v>
                </c:pt>
                <c:pt idx="2">
                  <c:v>1954Q3</c:v>
                </c:pt>
                <c:pt idx="3">
                  <c:v>1954Q4</c:v>
                </c:pt>
                <c:pt idx="4">
                  <c:v>1955</c:v>
                </c:pt>
                <c:pt idx="5">
                  <c:v>1955Q2</c:v>
                </c:pt>
                <c:pt idx="6">
                  <c:v>1955Q3</c:v>
                </c:pt>
                <c:pt idx="7">
                  <c:v>1955Q4</c:v>
                </c:pt>
                <c:pt idx="8">
                  <c:v>1956</c:v>
                </c:pt>
                <c:pt idx="9">
                  <c:v>1956Q2</c:v>
                </c:pt>
                <c:pt idx="10">
                  <c:v>1956Q3</c:v>
                </c:pt>
                <c:pt idx="11">
                  <c:v>1956Q4</c:v>
                </c:pt>
                <c:pt idx="12">
                  <c:v>1957</c:v>
                </c:pt>
                <c:pt idx="13">
                  <c:v>1957Q2</c:v>
                </c:pt>
                <c:pt idx="14">
                  <c:v>1957Q3</c:v>
                </c:pt>
                <c:pt idx="15">
                  <c:v>1957Q4</c:v>
                </c:pt>
                <c:pt idx="16">
                  <c:v>1958</c:v>
                </c:pt>
                <c:pt idx="17">
                  <c:v>1958Q2</c:v>
                </c:pt>
                <c:pt idx="18">
                  <c:v>1958Q3</c:v>
                </c:pt>
                <c:pt idx="19">
                  <c:v>1958Q4</c:v>
                </c:pt>
                <c:pt idx="20">
                  <c:v>1959</c:v>
                </c:pt>
                <c:pt idx="21">
                  <c:v>1959Q2</c:v>
                </c:pt>
                <c:pt idx="22">
                  <c:v>1959Q3</c:v>
                </c:pt>
                <c:pt idx="23">
                  <c:v>1959Q4</c:v>
                </c:pt>
                <c:pt idx="24">
                  <c:v>1960</c:v>
                </c:pt>
                <c:pt idx="25">
                  <c:v>1960Q2</c:v>
                </c:pt>
                <c:pt idx="26">
                  <c:v>1960Q3</c:v>
                </c:pt>
                <c:pt idx="27">
                  <c:v>1960Q4</c:v>
                </c:pt>
                <c:pt idx="28">
                  <c:v>1961</c:v>
                </c:pt>
                <c:pt idx="29">
                  <c:v>1961Q2</c:v>
                </c:pt>
                <c:pt idx="30">
                  <c:v>1961Q3</c:v>
                </c:pt>
                <c:pt idx="31">
                  <c:v>1961Q4</c:v>
                </c:pt>
                <c:pt idx="32">
                  <c:v>1962</c:v>
                </c:pt>
                <c:pt idx="33">
                  <c:v>1962Q2</c:v>
                </c:pt>
                <c:pt idx="34">
                  <c:v>1962Q3</c:v>
                </c:pt>
                <c:pt idx="35">
                  <c:v>1962Q4</c:v>
                </c:pt>
                <c:pt idx="36">
                  <c:v>1963</c:v>
                </c:pt>
                <c:pt idx="37">
                  <c:v>1963Q2</c:v>
                </c:pt>
                <c:pt idx="38">
                  <c:v>1963Q3</c:v>
                </c:pt>
                <c:pt idx="39">
                  <c:v>1963Q4</c:v>
                </c:pt>
                <c:pt idx="40">
                  <c:v>1964</c:v>
                </c:pt>
                <c:pt idx="41">
                  <c:v>1964Q2</c:v>
                </c:pt>
                <c:pt idx="42">
                  <c:v>1964Q3</c:v>
                </c:pt>
                <c:pt idx="43">
                  <c:v>1964Q4</c:v>
                </c:pt>
                <c:pt idx="44">
                  <c:v>1965</c:v>
                </c:pt>
                <c:pt idx="45">
                  <c:v>1965Q2</c:v>
                </c:pt>
                <c:pt idx="46">
                  <c:v>1965Q3</c:v>
                </c:pt>
                <c:pt idx="47">
                  <c:v>1965Q4</c:v>
                </c:pt>
                <c:pt idx="48">
                  <c:v>1966</c:v>
                </c:pt>
                <c:pt idx="49">
                  <c:v>1966Q2</c:v>
                </c:pt>
                <c:pt idx="50">
                  <c:v>1966Q3</c:v>
                </c:pt>
                <c:pt idx="51">
                  <c:v>1966Q4</c:v>
                </c:pt>
                <c:pt idx="52">
                  <c:v>1967</c:v>
                </c:pt>
                <c:pt idx="53">
                  <c:v>1967Q2</c:v>
                </c:pt>
                <c:pt idx="54">
                  <c:v>1967Q3</c:v>
                </c:pt>
                <c:pt idx="55">
                  <c:v>1967Q4</c:v>
                </c:pt>
                <c:pt idx="56">
                  <c:v>1968</c:v>
                </c:pt>
                <c:pt idx="57">
                  <c:v>1968Q2</c:v>
                </c:pt>
                <c:pt idx="58">
                  <c:v>1968Q3</c:v>
                </c:pt>
                <c:pt idx="59">
                  <c:v>1968Q4</c:v>
                </c:pt>
                <c:pt idx="60">
                  <c:v>1969</c:v>
                </c:pt>
                <c:pt idx="61">
                  <c:v>1969Q2</c:v>
                </c:pt>
                <c:pt idx="62">
                  <c:v>1969Q3</c:v>
                </c:pt>
                <c:pt idx="63">
                  <c:v>1969Q4</c:v>
                </c:pt>
                <c:pt idx="64">
                  <c:v>1970</c:v>
                </c:pt>
                <c:pt idx="65">
                  <c:v>1970Q2</c:v>
                </c:pt>
                <c:pt idx="66">
                  <c:v>1970Q3</c:v>
                </c:pt>
                <c:pt idx="67">
                  <c:v>1970Q4</c:v>
                </c:pt>
                <c:pt idx="68">
                  <c:v>1971</c:v>
                </c:pt>
                <c:pt idx="69">
                  <c:v>1971Q2</c:v>
                </c:pt>
                <c:pt idx="70">
                  <c:v>1971Q3</c:v>
                </c:pt>
                <c:pt idx="71">
                  <c:v>1971Q4</c:v>
                </c:pt>
                <c:pt idx="72">
                  <c:v>1972</c:v>
                </c:pt>
                <c:pt idx="73">
                  <c:v>1972Q2</c:v>
                </c:pt>
                <c:pt idx="74">
                  <c:v>1972Q3</c:v>
                </c:pt>
                <c:pt idx="75">
                  <c:v>1972Q4</c:v>
                </c:pt>
                <c:pt idx="76">
                  <c:v>1973</c:v>
                </c:pt>
                <c:pt idx="77">
                  <c:v>1973Q2</c:v>
                </c:pt>
                <c:pt idx="78">
                  <c:v>1973Q3</c:v>
                </c:pt>
                <c:pt idx="79">
                  <c:v>1973Q4</c:v>
                </c:pt>
                <c:pt idx="80">
                  <c:v>1974</c:v>
                </c:pt>
                <c:pt idx="81">
                  <c:v>1974Q2</c:v>
                </c:pt>
                <c:pt idx="82">
                  <c:v>1974Q3</c:v>
                </c:pt>
                <c:pt idx="83">
                  <c:v>1974Q4</c:v>
                </c:pt>
                <c:pt idx="84">
                  <c:v>1975</c:v>
                </c:pt>
                <c:pt idx="85">
                  <c:v>1975Q2</c:v>
                </c:pt>
                <c:pt idx="86">
                  <c:v>1975Q3</c:v>
                </c:pt>
                <c:pt idx="87">
                  <c:v>1975Q4</c:v>
                </c:pt>
                <c:pt idx="88">
                  <c:v>1976</c:v>
                </c:pt>
                <c:pt idx="89">
                  <c:v>1976Q2</c:v>
                </c:pt>
                <c:pt idx="90">
                  <c:v>1976Q3</c:v>
                </c:pt>
                <c:pt idx="91">
                  <c:v>1976Q4</c:v>
                </c:pt>
                <c:pt idx="92">
                  <c:v>1977</c:v>
                </c:pt>
                <c:pt idx="93">
                  <c:v>1977Q2</c:v>
                </c:pt>
                <c:pt idx="94">
                  <c:v>1977Q3</c:v>
                </c:pt>
                <c:pt idx="95">
                  <c:v>1977Q4</c:v>
                </c:pt>
                <c:pt idx="96">
                  <c:v>1978</c:v>
                </c:pt>
                <c:pt idx="97">
                  <c:v>1978Q2</c:v>
                </c:pt>
                <c:pt idx="98">
                  <c:v>1978Q3</c:v>
                </c:pt>
                <c:pt idx="99">
                  <c:v>1978Q4</c:v>
                </c:pt>
                <c:pt idx="100">
                  <c:v>1979</c:v>
                </c:pt>
                <c:pt idx="101">
                  <c:v>1979Q2</c:v>
                </c:pt>
                <c:pt idx="102">
                  <c:v>1979Q3</c:v>
                </c:pt>
                <c:pt idx="103">
                  <c:v>1979Q4</c:v>
                </c:pt>
                <c:pt idx="104">
                  <c:v>1980</c:v>
                </c:pt>
                <c:pt idx="105">
                  <c:v>1980Q2</c:v>
                </c:pt>
                <c:pt idx="106">
                  <c:v>1980Q3</c:v>
                </c:pt>
                <c:pt idx="107">
                  <c:v>1980Q4</c:v>
                </c:pt>
                <c:pt idx="108">
                  <c:v>1981</c:v>
                </c:pt>
                <c:pt idx="109">
                  <c:v>1981Q2</c:v>
                </c:pt>
                <c:pt idx="110">
                  <c:v>1981Q3</c:v>
                </c:pt>
                <c:pt idx="111">
                  <c:v>1981Q4</c:v>
                </c:pt>
                <c:pt idx="112">
                  <c:v>1982</c:v>
                </c:pt>
                <c:pt idx="113">
                  <c:v>1982Q2</c:v>
                </c:pt>
                <c:pt idx="114">
                  <c:v>1982Q3</c:v>
                </c:pt>
                <c:pt idx="115">
                  <c:v>1982Q4</c:v>
                </c:pt>
                <c:pt idx="116">
                  <c:v>1983</c:v>
                </c:pt>
                <c:pt idx="117">
                  <c:v>1983Q2</c:v>
                </c:pt>
                <c:pt idx="118">
                  <c:v>1983Q3</c:v>
                </c:pt>
                <c:pt idx="119">
                  <c:v>1983Q4</c:v>
                </c:pt>
                <c:pt idx="120">
                  <c:v>1984</c:v>
                </c:pt>
                <c:pt idx="121">
                  <c:v>1984Q2</c:v>
                </c:pt>
                <c:pt idx="122">
                  <c:v>1984Q3</c:v>
                </c:pt>
                <c:pt idx="123">
                  <c:v>1984Q4</c:v>
                </c:pt>
                <c:pt idx="124">
                  <c:v>1985</c:v>
                </c:pt>
                <c:pt idx="125">
                  <c:v>1985Q2</c:v>
                </c:pt>
                <c:pt idx="126">
                  <c:v>1985Q3</c:v>
                </c:pt>
                <c:pt idx="127">
                  <c:v>1985Q4</c:v>
                </c:pt>
                <c:pt idx="128">
                  <c:v>1986</c:v>
                </c:pt>
                <c:pt idx="129">
                  <c:v>1986Q2</c:v>
                </c:pt>
                <c:pt idx="130">
                  <c:v>1986Q3</c:v>
                </c:pt>
                <c:pt idx="131">
                  <c:v>1986Q4</c:v>
                </c:pt>
                <c:pt idx="132">
                  <c:v>1987</c:v>
                </c:pt>
                <c:pt idx="133">
                  <c:v>1987Q2</c:v>
                </c:pt>
                <c:pt idx="134">
                  <c:v>1987Q3</c:v>
                </c:pt>
                <c:pt idx="135">
                  <c:v>1987Q4</c:v>
                </c:pt>
                <c:pt idx="136">
                  <c:v>1988</c:v>
                </c:pt>
                <c:pt idx="137">
                  <c:v>1988Q2</c:v>
                </c:pt>
                <c:pt idx="138">
                  <c:v>1988Q3</c:v>
                </c:pt>
                <c:pt idx="139">
                  <c:v>1988Q4</c:v>
                </c:pt>
                <c:pt idx="140">
                  <c:v>1989</c:v>
                </c:pt>
                <c:pt idx="141">
                  <c:v>1989Q2</c:v>
                </c:pt>
                <c:pt idx="142">
                  <c:v>1989Q3</c:v>
                </c:pt>
                <c:pt idx="143">
                  <c:v>1989Q4</c:v>
                </c:pt>
                <c:pt idx="144">
                  <c:v>1990</c:v>
                </c:pt>
                <c:pt idx="145">
                  <c:v>1990Q2</c:v>
                </c:pt>
                <c:pt idx="146">
                  <c:v>1990Q3</c:v>
                </c:pt>
                <c:pt idx="147">
                  <c:v>1990Q4</c:v>
                </c:pt>
                <c:pt idx="148">
                  <c:v>1991</c:v>
                </c:pt>
                <c:pt idx="149">
                  <c:v>1991Q2</c:v>
                </c:pt>
                <c:pt idx="150">
                  <c:v>1991Q3</c:v>
                </c:pt>
                <c:pt idx="151">
                  <c:v>1991Q4</c:v>
                </c:pt>
                <c:pt idx="152">
                  <c:v>1992</c:v>
                </c:pt>
                <c:pt idx="153">
                  <c:v>1992Q2</c:v>
                </c:pt>
                <c:pt idx="154">
                  <c:v>1992Q3</c:v>
                </c:pt>
                <c:pt idx="155">
                  <c:v>1992Q4</c:v>
                </c:pt>
                <c:pt idx="156">
                  <c:v>1993</c:v>
                </c:pt>
                <c:pt idx="157">
                  <c:v>1993Q2</c:v>
                </c:pt>
                <c:pt idx="158">
                  <c:v>1993Q3</c:v>
                </c:pt>
                <c:pt idx="159">
                  <c:v>1993Q4</c:v>
                </c:pt>
                <c:pt idx="160">
                  <c:v>1994</c:v>
                </c:pt>
                <c:pt idx="161">
                  <c:v>1994Q2</c:v>
                </c:pt>
                <c:pt idx="162">
                  <c:v>1994Q3</c:v>
                </c:pt>
                <c:pt idx="163">
                  <c:v>1994Q4</c:v>
                </c:pt>
                <c:pt idx="164">
                  <c:v>1995</c:v>
                </c:pt>
                <c:pt idx="165">
                  <c:v>1995Q2</c:v>
                </c:pt>
                <c:pt idx="166">
                  <c:v>1995Q3</c:v>
                </c:pt>
                <c:pt idx="167">
                  <c:v>1995Q4</c:v>
                </c:pt>
                <c:pt idx="168">
                  <c:v>1996</c:v>
                </c:pt>
                <c:pt idx="169">
                  <c:v>1996Q2</c:v>
                </c:pt>
                <c:pt idx="170">
                  <c:v>1996Q3</c:v>
                </c:pt>
                <c:pt idx="171">
                  <c:v>1996Q4</c:v>
                </c:pt>
                <c:pt idx="172">
                  <c:v>1997</c:v>
                </c:pt>
                <c:pt idx="173">
                  <c:v>1997Q2</c:v>
                </c:pt>
                <c:pt idx="174">
                  <c:v>1997Q3</c:v>
                </c:pt>
                <c:pt idx="175">
                  <c:v>1997Q4</c:v>
                </c:pt>
                <c:pt idx="176">
                  <c:v>1998</c:v>
                </c:pt>
                <c:pt idx="177">
                  <c:v>1998Q2</c:v>
                </c:pt>
                <c:pt idx="178">
                  <c:v>1998Q3</c:v>
                </c:pt>
                <c:pt idx="179">
                  <c:v>1998Q4</c:v>
                </c:pt>
                <c:pt idx="180">
                  <c:v>1999</c:v>
                </c:pt>
                <c:pt idx="181">
                  <c:v>1999Q2</c:v>
                </c:pt>
                <c:pt idx="182">
                  <c:v>1999Q3</c:v>
                </c:pt>
                <c:pt idx="183">
                  <c:v>1999Q4</c:v>
                </c:pt>
                <c:pt idx="184">
                  <c:v>2000</c:v>
                </c:pt>
                <c:pt idx="185">
                  <c:v>2000Q2</c:v>
                </c:pt>
                <c:pt idx="186">
                  <c:v>2000Q3</c:v>
                </c:pt>
                <c:pt idx="187">
                  <c:v>2000Q4</c:v>
                </c:pt>
                <c:pt idx="188">
                  <c:v>2001</c:v>
                </c:pt>
                <c:pt idx="189">
                  <c:v>2001Q2</c:v>
                </c:pt>
                <c:pt idx="190">
                  <c:v>2001Q3</c:v>
                </c:pt>
                <c:pt idx="191">
                  <c:v>2001Q4</c:v>
                </c:pt>
                <c:pt idx="192">
                  <c:v>2002</c:v>
                </c:pt>
                <c:pt idx="193">
                  <c:v>2002Q2</c:v>
                </c:pt>
                <c:pt idx="194">
                  <c:v>2002Q3</c:v>
                </c:pt>
                <c:pt idx="195">
                  <c:v>2002Q4</c:v>
                </c:pt>
                <c:pt idx="196">
                  <c:v>2003</c:v>
                </c:pt>
                <c:pt idx="197">
                  <c:v>2003Q2</c:v>
                </c:pt>
                <c:pt idx="198">
                  <c:v>2003Q3</c:v>
                </c:pt>
                <c:pt idx="199">
                  <c:v>2003Q4</c:v>
                </c:pt>
                <c:pt idx="200">
                  <c:v>2004</c:v>
                </c:pt>
                <c:pt idx="201">
                  <c:v>2004Q2</c:v>
                </c:pt>
                <c:pt idx="202">
                  <c:v>2004Q3</c:v>
                </c:pt>
                <c:pt idx="203">
                  <c:v>2004Q4</c:v>
                </c:pt>
                <c:pt idx="204">
                  <c:v>2005</c:v>
                </c:pt>
                <c:pt idx="205">
                  <c:v>2005Q2</c:v>
                </c:pt>
                <c:pt idx="206">
                  <c:v>2005Q3</c:v>
                </c:pt>
                <c:pt idx="207">
                  <c:v>2005Q4</c:v>
                </c:pt>
                <c:pt idx="208">
                  <c:v>2006</c:v>
                </c:pt>
                <c:pt idx="209">
                  <c:v>2006Q2</c:v>
                </c:pt>
                <c:pt idx="210">
                  <c:v>2006Q3</c:v>
                </c:pt>
                <c:pt idx="211">
                  <c:v>2006Q4</c:v>
                </c:pt>
                <c:pt idx="212">
                  <c:v>2007</c:v>
                </c:pt>
                <c:pt idx="213">
                  <c:v>2007Q2</c:v>
                </c:pt>
                <c:pt idx="214">
                  <c:v>2007Q3</c:v>
                </c:pt>
                <c:pt idx="215">
                  <c:v>2007Q4</c:v>
                </c:pt>
                <c:pt idx="216">
                  <c:v>2008</c:v>
                </c:pt>
                <c:pt idx="217">
                  <c:v>2008Q2</c:v>
                </c:pt>
                <c:pt idx="218">
                  <c:v>2008Q3</c:v>
                </c:pt>
                <c:pt idx="219">
                  <c:v>2008Q4</c:v>
                </c:pt>
                <c:pt idx="220">
                  <c:v>2009</c:v>
                </c:pt>
                <c:pt idx="221">
                  <c:v>2009Q2</c:v>
                </c:pt>
                <c:pt idx="222">
                  <c:v>2009Q3</c:v>
                </c:pt>
                <c:pt idx="223">
                  <c:v>2009Q4</c:v>
                </c:pt>
                <c:pt idx="224">
                  <c:v>2010</c:v>
                </c:pt>
                <c:pt idx="225">
                  <c:v>2010Q2</c:v>
                </c:pt>
                <c:pt idx="226">
                  <c:v>2010Q3</c:v>
                </c:pt>
                <c:pt idx="227">
                  <c:v>2010Q4</c:v>
                </c:pt>
                <c:pt idx="228">
                  <c:v>2011</c:v>
                </c:pt>
                <c:pt idx="229">
                  <c:v>2011Q2</c:v>
                </c:pt>
                <c:pt idx="230">
                  <c:v>2011Q3</c:v>
                </c:pt>
                <c:pt idx="231">
                  <c:v>2011Q4</c:v>
                </c:pt>
                <c:pt idx="232">
                  <c:v>2012</c:v>
                </c:pt>
                <c:pt idx="233">
                  <c:v>2012Q2</c:v>
                </c:pt>
                <c:pt idx="234">
                  <c:v>2012Q3</c:v>
                </c:pt>
                <c:pt idx="235">
                  <c:v>2012Q4</c:v>
                </c:pt>
                <c:pt idx="236">
                  <c:v>2013</c:v>
                </c:pt>
                <c:pt idx="237">
                  <c:v>2013Q2</c:v>
                </c:pt>
                <c:pt idx="238">
                  <c:v>2013Q3</c:v>
                </c:pt>
                <c:pt idx="239">
                  <c:v>2013Q4</c:v>
                </c:pt>
                <c:pt idx="240">
                  <c:v>2014</c:v>
                </c:pt>
                <c:pt idx="241">
                  <c:v>2014Q2</c:v>
                </c:pt>
                <c:pt idx="242">
                  <c:v>2014Q3</c:v>
                </c:pt>
                <c:pt idx="243">
                  <c:v>2014Q4</c:v>
                </c:pt>
              </c:strCache>
            </c:strRef>
          </c:cat>
          <c:val>
            <c:numRef>
              <c:f>[FRB_Z1.xls]Sheet1!$U$8:$U$251</c:f>
              <c:numCache>
                <c:formatCode>General</c:formatCode>
                <c:ptCount val="244"/>
                <c:pt idx="0">
                  <c:v>1.264500677035546</c:v>
                </c:pt>
                <c:pt idx="1">
                  <c:v>1.2856400263516314</c:v>
                </c:pt>
                <c:pt idx="2">
                  <c:v>1.3117034469074835</c:v>
                </c:pt>
                <c:pt idx="3">
                  <c:v>1.306293532787181</c:v>
                </c:pt>
                <c:pt idx="4">
                  <c:v>1.3012162855727027</c:v>
                </c:pt>
                <c:pt idx="5">
                  <c:v>1.3041370726965138</c:v>
                </c:pt>
                <c:pt idx="6">
                  <c:v>1.3098871007583013</c:v>
                </c:pt>
                <c:pt idx="7">
                  <c:v>1.3096074948716665</c:v>
                </c:pt>
                <c:pt idx="8">
                  <c:v>1.3281084058066319</c:v>
                </c:pt>
                <c:pt idx="9">
                  <c:v>1.3142286128392522</c:v>
                </c:pt>
                <c:pt idx="10">
                  <c:v>1.3093290266846456</c:v>
                </c:pt>
                <c:pt idx="11">
                  <c:v>1.3107017992932686</c:v>
                </c:pt>
                <c:pt idx="12">
                  <c:v>1.3047141394106343</c:v>
                </c:pt>
                <c:pt idx="13">
                  <c:v>1.3168179161809332</c:v>
                </c:pt>
                <c:pt idx="14">
                  <c:v>1.2967163488826756</c:v>
                </c:pt>
                <c:pt idx="15">
                  <c:v>1.3066264055328627</c:v>
                </c:pt>
                <c:pt idx="16">
                  <c:v>1.3268393748279699</c:v>
                </c:pt>
                <c:pt idx="17">
                  <c:v>1.3366474432568254</c:v>
                </c:pt>
                <c:pt idx="18">
                  <c:v>1.3504828703434648</c:v>
                </c:pt>
                <c:pt idx="19">
                  <c:v>1.3589713640005399</c:v>
                </c:pt>
                <c:pt idx="20">
                  <c:v>1.3534462184066012</c:v>
                </c:pt>
                <c:pt idx="21">
                  <c:v>1.3468052929532639</c:v>
                </c:pt>
                <c:pt idx="22">
                  <c:v>1.3495707201028837</c:v>
                </c:pt>
                <c:pt idx="23">
                  <c:v>1.355528325334598</c:v>
                </c:pt>
                <c:pt idx="24">
                  <c:v>1.3425984174670327</c:v>
                </c:pt>
                <c:pt idx="25">
                  <c:v>1.3398187834521413</c:v>
                </c:pt>
                <c:pt idx="26">
                  <c:v>1.3275206762344929</c:v>
                </c:pt>
                <c:pt idx="27">
                  <c:v>1.3597863555088572</c:v>
                </c:pt>
                <c:pt idx="28">
                  <c:v>1.3800456996035289</c:v>
                </c:pt>
                <c:pt idx="29">
                  <c:v>1.3731763280378504</c:v>
                </c:pt>
                <c:pt idx="30">
                  <c:v>1.3733972483911965</c:v>
                </c:pt>
                <c:pt idx="31">
                  <c:v>1.3794616601181209</c:v>
                </c:pt>
                <c:pt idx="32">
                  <c:v>1.3684073921530877</c:v>
                </c:pt>
                <c:pt idx="33">
                  <c:v>1.2915881819995148</c:v>
                </c:pt>
                <c:pt idx="34">
                  <c:v>1.3046785131770966</c:v>
                </c:pt>
                <c:pt idx="35">
                  <c:v>1.3505142837616184</c:v>
                </c:pt>
                <c:pt idx="36">
                  <c:v>1.3625090872657117</c:v>
                </c:pt>
                <c:pt idx="37">
                  <c:v>1.3665749951013728</c:v>
                </c:pt>
                <c:pt idx="38">
                  <c:v>1.3690855029807358</c:v>
                </c:pt>
                <c:pt idx="39">
                  <c:v>1.3387363242406309</c:v>
                </c:pt>
                <c:pt idx="40">
                  <c:v>1.3322982303767235</c:v>
                </c:pt>
                <c:pt idx="41">
                  <c:v>1.3179078130142361</c:v>
                </c:pt>
                <c:pt idx="42">
                  <c:v>1.320453016930013</c:v>
                </c:pt>
                <c:pt idx="43">
                  <c:v>1.3235408070794867</c:v>
                </c:pt>
                <c:pt idx="44">
                  <c:v>1.3265172447846443</c:v>
                </c:pt>
                <c:pt idx="45">
                  <c:v>1.303180650099242</c:v>
                </c:pt>
                <c:pt idx="46">
                  <c:v>1.3010605926589662</c:v>
                </c:pt>
                <c:pt idx="47">
                  <c:v>1.3087511298357439</c:v>
                </c:pt>
                <c:pt idx="48">
                  <c:v>1.289177452410406</c:v>
                </c:pt>
                <c:pt idx="49">
                  <c:v>1.2893998341497985</c:v>
                </c:pt>
                <c:pt idx="50">
                  <c:v>1.2511625074990376</c:v>
                </c:pt>
                <c:pt idx="51">
                  <c:v>1.2670992190080033</c:v>
                </c:pt>
                <c:pt idx="52">
                  <c:v>1.2913602963382247</c:v>
                </c:pt>
                <c:pt idx="53">
                  <c:v>1.2918086228700179</c:v>
                </c:pt>
                <c:pt idx="54">
                  <c:v>1.3038726097067239</c:v>
                </c:pt>
                <c:pt idx="55">
                  <c:v>1.3111121999100781</c:v>
                </c:pt>
                <c:pt idx="56">
                  <c:v>1.2838187859132091</c:v>
                </c:pt>
                <c:pt idx="57">
                  <c:v>1.3041576304030356</c:v>
                </c:pt>
                <c:pt idx="58">
                  <c:v>1.3117048939910005</c:v>
                </c:pt>
                <c:pt idx="59">
                  <c:v>1.3526439335818039</c:v>
                </c:pt>
                <c:pt idx="60">
                  <c:v>1.34316841403216</c:v>
                </c:pt>
                <c:pt idx="61">
                  <c:v>1.3142202591834291</c:v>
                </c:pt>
                <c:pt idx="62">
                  <c:v>1.2793575263120718</c:v>
                </c:pt>
                <c:pt idx="63">
                  <c:v>1.2616379256590571</c:v>
                </c:pt>
                <c:pt idx="64">
                  <c:v>1.2448419943867854</c:v>
                </c:pt>
                <c:pt idx="65">
                  <c:v>1.1938822300104359</c:v>
                </c:pt>
                <c:pt idx="66">
                  <c:v>1.2037049105289903</c:v>
                </c:pt>
                <c:pt idx="67">
                  <c:v>1.2311503244135602</c:v>
                </c:pt>
                <c:pt idx="68">
                  <c:v>1.245628741621936</c:v>
                </c:pt>
                <c:pt idx="69">
                  <c:v>1.2346935098846876</c:v>
                </c:pt>
                <c:pt idx="70">
                  <c:v>1.2331983710273362</c:v>
                </c:pt>
                <c:pt idx="71">
                  <c:v>1.2464700653052423</c:v>
                </c:pt>
                <c:pt idx="72">
                  <c:v>1.2727838850675033</c:v>
                </c:pt>
                <c:pt idx="73">
                  <c:v>1.2694673777311156</c:v>
                </c:pt>
                <c:pt idx="74">
                  <c:v>1.2676827556789301</c:v>
                </c:pt>
                <c:pt idx="75">
                  <c:v>1.2735512903365238</c:v>
                </c:pt>
                <c:pt idx="76">
                  <c:v>1.2550252766050747</c:v>
                </c:pt>
                <c:pt idx="77">
                  <c:v>1.2314366302667181</c:v>
                </c:pt>
                <c:pt idx="78">
                  <c:v>1.2496593612537514</c:v>
                </c:pt>
                <c:pt idx="79">
                  <c:v>1.2028683817124954</c:v>
                </c:pt>
                <c:pt idx="80">
                  <c:v>1.1951520445140669</c:v>
                </c:pt>
                <c:pt idx="81">
                  <c:v>1.1694274870569568</c:v>
                </c:pt>
                <c:pt idx="82">
                  <c:v>1.1268547494827741</c:v>
                </c:pt>
                <c:pt idx="83">
                  <c:v>1.1324302762423175</c:v>
                </c:pt>
                <c:pt idx="84">
                  <c:v>1.1708086737315544</c:v>
                </c:pt>
                <c:pt idx="85">
                  <c:v>1.1524926476403554</c:v>
                </c:pt>
                <c:pt idx="86">
                  <c:v>1.1434688130962418</c:v>
                </c:pt>
                <c:pt idx="87">
                  <c:v>1.1485203981329986</c:v>
                </c:pt>
                <c:pt idx="88">
                  <c:v>1.1626828035981081</c:v>
                </c:pt>
                <c:pt idx="89">
                  <c:v>1.1804603208580677</c:v>
                </c:pt>
                <c:pt idx="90">
                  <c:v>1.1750775776486666</c:v>
                </c:pt>
                <c:pt idx="91">
                  <c:v>1.179783745820866</c:v>
                </c:pt>
                <c:pt idx="92">
                  <c:v>1.1791502475624729</c:v>
                </c:pt>
                <c:pt idx="93">
                  <c:v>1.1772855901353836</c:v>
                </c:pt>
                <c:pt idx="94">
                  <c:v>1.1656785099405478</c:v>
                </c:pt>
                <c:pt idx="95">
                  <c:v>1.1536528641662327</c:v>
                </c:pt>
                <c:pt idx="96">
                  <c:v>1.1537190410499618</c:v>
                </c:pt>
                <c:pt idx="97">
                  <c:v>1.1590889620729363</c:v>
                </c:pt>
                <c:pt idx="98">
                  <c:v>1.168380067824369</c:v>
                </c:pt>
                <c:pt idx="99">
                  <c:v>1.1644868264447796</c:v>
                </c:pt>
                <c:pt idx="100">
                  <c:v>1.1761603591847771</c:v>
                </c:pt>
                <c:pt idx="101">
                  <c:v>1.1931297086262425</c:v>
                </c:pt>
                <c:pt idx="102">
                  <c:v>1.1980660298765113</c:v>
                </c:pt>
                <c:pt idx="103">
                  <c:v>1.2012440062686902</c:v>
                </c:pt>
                <c:pt idx="104">
                  <c:v>1.1868895865108304</c:v>
                </c:pt>
                <c:pt idx="105">
                  <c:v>1.2193816826104265</c:v>
                </c:pt>
                <c:pt idx="106">
                  <c:v>1.2266662915666877</c:v>
                </c:pt>
                <c:pt idx="107">
                  <c:v>1.2142023311990111</c:v>
                </c:pt>
                <c:pt idx="108">
                  <c:v>1.2105813267483105</c:v>
                </c:pt>
                <c:pt idx="109">
                  <c:v>1.2208532898820468</c:v>
                </c:pt>
                <c:pt idx="110">
                  <c:v>1.1853817380691303</c:v>
                </c:pt>
                <c:pt idx="111">
                  <c:v>1.196546180878451</c:v>
                </c:pt>
                <c:pt idx="112">
                  <c:v>1.1906723671830062</c:v>
                </c:pt>
                <c:pt idx="113">
                  <c:v>1.184655344767787</c:v>
                </c:pt>
                <c:pt idx="114">
                  <c:v>1.1818532355927243</c:v>
                </c:pt>
                <c:pt idx="115">
                  <c:v>1.1971062748825834</c:v>
                </c:pt>
                <c:pt idx="116">
                  <c:v>1.2104462942687888</c:v>
                </c:pt>
                <c:pt idx="117">
                  <c:v>1.2189198931421337</c:v>
                </c:pt>
                <c:pt idx="118">
                  <c:v>1.1980939388258205</c:v>
                </c:pt>
                <c:pt idx="119">
                  <c:v>1.1738400194218364</c:v>
                </c:pt>
                <c:pt idx="120">
                  <c:v>1.1578734001387612</c:v>
                </c:pt>
                <c:pt idx="121">
                  <c:v>1.1461257715947599</c:v>
                </c:pt>
                <c:pt idx="122">
                  <c:v>1.1493477906297147</c:v>
                </c:pt>
                <c:pt idx="123">
                  <c:v>1.1549634533724449</c:v>
                </c:pt>
                <c:pt idx="124">
                  <c:v>1.1757496178009221</c:v>
                </c:pt>
                <c:pt idx="125">
                  <c:v>1.1697928192756462</c:v>
                </c:pt>
                <c:pt idx="126">
                  <c:v>1.1786586935189405</c:v>
                </c:pt>
                <c:pt idx="127">
                  <c:v>1.2049525912642614</c:v>
                </c:pt>
                <c:pt idx="128">
                  <c:v>1.2200021641780423</c:v>
                </c:pt>
                <c:pt idx="129">
                  <c:v>1.2333406012150738</c:v>
                </c:pt>
                <c:pt idx="130">
                  <c:v>1.2299820048339454</c:v>
                </c:pt>
                <c:pt idx="131">
                  <c:v>1.2616514551620222</c:v>
                </c:pt>
                <c:pt idx="132">
                  <c:v>1.2862113972793854</c:v>
                </c:pt>
                <c:pt idx="133">
                  <c:v>1.3078450086483815</c:v>
                </c:pt>
                <c:pt idx="134">
                  <c:v>1.3019961739932868</c:v>
                </c:pt>
                <c:pt idx="135">
                  <c:v>1.2615043760275781</c:v>
                </c:pt>
                <c:pt idx="136">
                  <c:v>1.2661974989833544</c:v>
                </c:pt>
                <c:pt idx="137">
                  <c:v>1.2667830957164619</c:v>
                </c:pt>
                <c:pt idx="138">
                  <c:v>1.2596948410070103</c:v>
                </c:pt>
                <c:pt idx="139">
                  <c:v>1.266254755736915</c:v>
                </c:pt>
                <c:pt idx="140">
                  <c:v>1.2650245175328942</c:v>
                </c:pt>
                <c:pt idx="141">
                  <c:v>1.2764659573494463</c:v>
                </c:pt>
                <c:pt idx="142">
                  <c:v>1.2941720683009235</c:v>
                </c:pt>
                <c:pt idx="143">
                  <c:v>1.2963062948281914</c:v>
                </c:pt>
                <c:pt idx="144">
                  <c:v>1.2727012144259975</c:v>
                </c:pt>
                <c:pt idx="145">
                  <c:v>1.2669203544748184</c:v>
                </c:pt>
                <c:pt idx="146">
                  <c:v>1.2373560114880457</c:v>
                </c:pt>
                <c:pt idx="147">
                  <c:v>1.2577087245512955</c:v>
                </c:pt>
                <c:pt idx="148">
                  <c:v>1.2829255630950589</c:v>
                </c:pt>
                <c:pt idx="149">
                  <c:v>1.2675867594943242</c:v>
                </c:pt>
                <c:pt idx="150">
                  <c:v>1.269154258573159</c:v>
                </c:pt>
                <c:pt idx="151">
                  <c:v>1.2799840407252796</c:v>
                </c:pt>
                <c:pt idx="152">
                  <c:v>1.248326450921819</c:v>
                </c:pt>
                <c:pt idx="153">
                  <c:v>1.2324023008480176</c:v>
                </c:pt>
                <c:pt idx="154">
                  <c:v>1.2335265333626291</c:v>
                </c:pt>
                <c:pt idx="155">
                  <c:v>1.2517354985938378</c:v>
                </c:pt>
                <c:pt idx="156">
                  <c:v>1.2552854796236188</c:v>
                </c:pt>
                <c:pt idx="157">
                  <c:v>1.2581296893930287</c:v>
                </c:pt>
                <c:pt idx="158">
                  <c:v>1.2694317500363941</c:v>
                </c:pt>
                <c:pt idx="159">
                  <c:v>1.2763509152500381</c:v>
                </c:pt>
                <c:pt idx="160">
                  <c:v>1.2698570059426735</c:v>
                </c:pt>
                <c:pt idx="161">
                  <c:v>1.2576852872531297</c:v>
                </c:pt>
                <c:pt idx="162">
                  <c:v>1.258408823371606</c:v>
                </c:pt>
                <c:pt idx="163">
                  <c:v>1.2466482628339048</c:v>
                </c:pt>
                <c:pt idx="164">
                  <c:v>1.2552260228304368</c:v>
                </c:pt>
                <c:pt idx="165">
                  <c:v>1.2697921147331825</c:v>
                </c:pt>
                <c:pt idx="166">
                  <c:v>1.2832832975072446</c:v>
                </c:pt>
                <c:pt idx="167">
                  <c:v>1.3000874299093184</c:v>
                </c:pt>
                <c:pt idx="168">
                  <c:v>1.3081189025944751</c:v>
                </c:pt>
                <c:pt idx="169">
                  <c:v>1.3053026051330221</c:v>
                </c:pt>
                <c:pt idx="170">
                  <c:v>1.3022215333465053</c:v>
                </c:pt>
                <c:pt idx="171">
                  <c:v>1.302761097920756</c:v>
                </c:pt>
                <c:pt idx="172">
                  <c:v>1.3013257877707669</c:v>
                </c:pt>
                <c:pt idx="173">
                  <c:v>1.3459156920362649</c:v>
                </c:pt>
                <c:pt idx="174">
                  <c:v>1.3711943803854194</c:v>
                </c:pt>
                <c:pt idx="175">
                  <c:v>1.3673871496785266</c:v>
                </c:pt>
                <c:pt idx="176">
                  <c:v>1.4082813365591413</c:v>
                </c:pt>
                <c:pt idx="177">
                  <c:v>1.4076643231715473</c:v>
                </c:pt>
                <c:pt idx="178">
                  <c:v>1.3544436814547529</c:v>
                </c:pt>
                <c:pt idx="179">
                  <c:v>1.4301159451323575</c:v>
                </c:pt>
                <c:pt idx="180">
                  <c:v>1.4396286086769488</c:v>
                </c:pt>
                <c:pt idx="181">
                  <c:v>1.4733007848335</c:v>
                </c:pt>
                <c:pt idx="182">
                  <c:v>1.448889038118798</c:v>
                </c:pt>
                <c:pt idx="183">
                  <c:v>1.531786231914948</c:v>
                </c:pt>
                <c:pt idx="184">
                  <c:v>1.5353124524964417</c:v>
                </c:pt>
                <c:pt idx="185">
                  <c:v>1.4982940137654679</c:v>
                </c:pt>
                <c:pt idx="186">
                  <c:v>1.4943970703865035</c:v>
                </c:pt>
                <c:pt idx="187">
                  <c:v>1.4527974310668637</c:v>
                </c:pt>
                <c:pt idx="188">
                  <c:v>1.4009818853891585</c:v>
                </c:pt>
                <c:pt idx="189">
                  <c:v>1.433759838781838</c:v>
                </c:pt>
                <c:pt idx="190">
                  <c:v>1.3526799475515332</c:v>
                </c:pt>
                <c:pt idx="191">
                  <c:v>1.418166278281066</c:v>
                </c:pt>
                <c:pt idx="192">
                  <c:v>1.4028438943887367</c:v>
                </c:pt>
                <c:pt idx="193">
                  <c:v>1.3530035155856022</c:v>
                </c:pt>
                <c:pt idx="194">
                  <c:v>1.3098260456777093</c:v>
                </c:pt>
                <c:pt idx="195">
                  <c:v>1.3319285569288679</c:v>
                </c:pt>
                <c:pt idx="196">
                  <c:v>1.3266468768474999</c:v>
                </c:pt>
                <c:pt idx="197">
                  <c:v>1.3601141040270281</c:v>
                </c:pt>
                <c:pt idx="198">
                  <c:v>1.3582668652912797</c:v>
                </c:pt>
                <c:pt idx="199">
                  <c:v>1.414560478558853</c:v>
                </c:pt>
                <c:pt idx="200">
                  <c:v>1.4562866324284531</c:v>
                </c:pt>
                <c:pt idx="201">
                  <c:v>1.4654624976770907</c:v>
                </c:pt>
                <c:pt idx="202">
                  <c:v>1.474934036742364</c:v>
                </c:pt>
                <c:pt idx="203">
                  <c:v>1.5157248684553153</c:v>
                </c:pt>
                <c:pt idx="204">
                  <c:v>1.553179725649299</c:v>
                </c:pt>
                <c:pt idx="205">
                  <c:v>1.5715111222259881</c:v>
                </c:pt>
                <c:pt idx="206">
                  <c:v>1.5896166448396718</c:v>
                </c:pt>
                <c:pt idx="207">
                  <c:v>1.6063184310385117</c:v>
                </c:pt>
                <c:pt idx="208">
                  <c:v>1.6146441423400306</c:v>
                </c:pt>
                <c:pt idx="209">
                  <c:v>1.5970241450403646</c:v>
                </c:pt>
                <c:pt idx="210">
                  <c:v>1.5947738333648607</c:v>
                </c:pt>
                <c:pt idx="211">
                  <c:v>1.6265575489906254</c:v>
                </c:pt>
                <c:pt idx="212">
                  <c:v>1.6245526685705129</c:v>
                </c:pt>
                <c:pt idx="213">
                  <c:v>1.6219622598274004</c:v>
                </c:pt>
                <c:pt idx="214">
                  <c:v>1.6085389963960472</c:v>
                </c:pt>
                <c:pt idx="215">
                  <c:v>1.5651106506561523</c:v>
                </c:pt>
                <c:pt idx="216">
                  <c:v>1.4865156677007165</c:v>
                </c:pt>
                <c:pt idx="217">
                  <c:v>1.4073511937731837</c:v>
                </c:pt>
                <c:pt idx="218">
                  <c:v>1.3769540316068176</c:v>
                </c:pt>
                <c:pt idx="219">
                  <c:v>1.2911745375579109</c:v>
                </c:pt>
                <c:pt idx="220">
                  <c:v>1.2652918469519829</c:v>
                </c:pt>
                <c:pt idx="221">
                  <c:v>1.2717072579803119</c:v>
                </c:pt>
                <c:pt idx="222">
                  <c:v>1.3122875999357542</c:v>
                </c:pt>
                <c:pt idx="223">
                  <c:v>1.324728335052465</c:v>
                </c:pt>
                <c:pt idx="224">
                  <c:v>1.341969547862248</c:v>
                </c:pt>
                <c:pt idx="225">
                  <c:v>1.3029054527005861</c:v>
                </c:pt>
                <c:pt idx="226">
                  <c:v>1.329419998919078</c:v>
                </c:pt>
                <c:pt idx="227">
                  <c:v>1.3663885245063727</c:v>
                </c:pt>
                <c:pt idx="228">
                  <c:v>1.3723860264878667</c:v>
                </c:pt>
                <c:pt idx="229">
                  <c:v>1.3669579542454973</c:v>
                </c:pt>
                <c:pt idx="230">
                  <c:v>1.2998794923408834</c:v>
                </c:pt>
                <c:pt idx="231">
                  <c:v>1.334762099192891</c:v>
                </c:pt>
                <c:pt idx="232">
                  <c:v>1.35076558866865</c:v>
                </c:pt>
                <c:pt idx="233">
                  <c:v>1.3427673413225076</c:v>
                </c:pt>
                <c:pt idx="234">
                  <c:v>1.384426195753639</c:v>
                </c:pt>
                <c:pt idx="235">
                  <c:v>1.3650923040061902</c:v>
                </c:pt>
                <c:pt idx="236">
                  <c:v>1.4641323561885273</c:v>
                </c:pt>
                <c:pt idx="237">
                  <c:v>1.4804628703459131</c:v>
                </c:pt>
                <c:pt idx="238">
                  <c:v>1.5138987663914365</c:v>
                </c:pt>
                <c:pt idx="239">
                  <c:v>1.5614371602906225</c:v>
                </c:pt>
                <c:pt idx="240">
                  <c:v>1.5660989014043201</c:v>
                </c:pt>
                <c:pt idx="241">
                  <c:v>1.5721930376686224</c:v>
                </c:pt>
                <c:pt idx="242">
                  <c:v>1.5579528421079067</c:v>
                </c:pt>
                <c:pt idx="243">
                  <c:v>1.574144922676997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014464"/>
        <c:axId val="114016256"/>
      </c:lineChart>
      <c:catAx>
        <c:axId val="1140144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fr-FR"/>
          </a:p>
        </c:txPr>
        <c:crossAx val="114016256"/>
        <c:crosses val="autoZero"/>
        <c:auto val="1"/>
        <c:lblAlgn val="ctr"/>
        <c:lblOffset val="100"/>
        <c:tickLblSkip val="16"/>
        <c:tickMarkSkip val="4"/>
        <c:noMultiLvlLbl val="0"/>
      </c:catAx>
      <c:valAx>
        <c:axId val="114016256"/>
        <c:scaling>
          <c:orientation val="minMax"/>
          <c:min val="1"/>
        </c:scaling>
        <c:delete val="0"/>
        <c:axPos val="l"/>
        <c:majorGridlines>
          <c:spPr>
            <a:ln>
              <a:solidFill>
                <a:sysClr val="window" lastClr="FFFFFF">
                  <a:lumMod val="85000"/>
                </a:sysClr>
              </a:solidFill>
              <a:prstDash val="dash"/>
            </a:ln>
          </c:spPr>
        </c:majorGridlines>
        <c:numFmt formatCode="#,##0.0" sourceLinked="0"/>
        <c:majorTickMark val="out"/>
        <c:minorTickMark val="none"/>
        <c:tickLblPos val="nextTo"/>
        <c:crossAx val="1140144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 b="1">
          <a:solidFill>
            <a:schemeClr val="tx1">
              <a:lumMod val="75000"/>
              <a:lumOff val="25000"/>
            </a:schemeClr>
          </a:solidFill>
          <a:latin typeface="Zurich BT"/>
        </a:defRPr>
      </a:pPr>
      <a:endParaRPr lang="fr-FR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1"/>
          <c:order val="1"/>
          <c:spPr>
            <a:ln w="57150">
              <a:solidFill>
                <a:srgbClr val="002060"/>
              </a:solidFill>
            </a:ln>
          </c:spPr>
          <c:marker>
            <c:symbol val="none"/>
          </c:marker>
          <c:cat>
            <c:strRef>
              <c:f>'[Données graphique.xlsx]Sheet1'!$A$128:$A$232</c:f>
              <c:strCache>
                <c:ptCount val="105"/>
                <c:pt idx="0">
                  <c:v>1990</c:v>
                </c:pt>
                <c:pt idx="1">
                  <c:v>1990Q2</c:v>
                </c:pt>
                <c:pt idx="2">
                  <c:v>1990Q3</c:v>
                </c:pt>
                <c:pt idx="3">
                  <c:v>1990Q4</c:v>
                </c:pt>
                <c:pt idx="4">
                  <c:v>1991</c:v>
                </c:pt>
                <c:pt idx="5">
                  <c:v>1991Q2</c:v>
                </c:pt>
                <c:pt idx="6">
                  <c:v>1991Q3</c:v>
                </c:pt>
                <c:pt idx="7">
                  <c:v>1991Q4</c:v>
                </c:pt>
                <c:pt idx="8">
                  <c:v>1992</c:v>
                </c:pt>
                <c:pt idx="9">
                  <c:v>1992Q2</c:v>
                </c:pt>
                <c:pt idx="10">
                  <c:v>1992Q3</c:v>
                </c:pt>
                <c:pt idx="11">
                  <c:v>1992Q4</c:v>
                </c:pt>
                <c:pt idx="12">
                  <c:v>1993</c:v>
                </c:pt>
                <c:pt idx="13">
                  <c:v>1993Q2</c:v>
                </c:pt>
                <c:pt idx="14">
                  <c:v>1993Q3</c:v>
                </c:pt>
                <c:pt idx="15">
                  <c:v>1993Q4</c:v>
                </c:pt>
                <c:pt idx="16">
                  <c:v>1994</c:v>
                </c:pt>
                <c:pt idx="17">
                  <c:v>1994Q2</c:v>
                </c:pt>
                <c:pt idx="18">
                  <c:v>1994Q3</c:v>
                </c:pt>
                <c:pt idx="19">
                  <c:v>1994Q4</c:v>
                </c:pt>
                <c:pt idx="20">
                  <c:v>1995</c:v>
                </c:pt>
                <c:pt idx="21">
                  <c:v>1995Q2</c:v>
                </c:pt>
                <c:pt idx="22">
                  <c:v>1995Q3</c:v>
                </c:pt>
                <c:pt idx="23">
                  <c:v>1995Q4</c:v>
                </c:pt>
                <c:pt idx="24">
                  <c:v>1996</c:v>
                </c:pt>
                <c:pt idx="25">
                  <c:v>1996Q2</c:v>
                </c:pt>
                <c:pt idx="26">
                  <c:v>1996Q3</c:v>
                </c:pt>
                <c:pt idx="27">
                  <c:v>1996Q4</c:v>
                </c:pt>
                <c:pt idx="28">
                  <c:v>1997</c:v>
                </c:pt>
                <c:pt idx="29">
                  <c:v>1997Q2</c:v>
                </c:pt>
                <c:pt idx="30">
                  <c:v>1997Q3</c:v>
                </c:pt>
                <c:pt idx="31">
                  <c:v>1997Q4</c:v>
                </c:pt>
                <c:pt idx="32">
                  <c:v>1998</c:v>
                </c:pt>
                <c:pt idx="33">
                  <c:v>1998Q2</c:v>
                </c:pt>
                <c:pt idx="34">
                  <c:v>1998Q3</c:v>
                </c:pt>
                <c:pt idx="35">
                  <c:v>1998Q4</c:v>
                </c:pt>
                <c:pt idx="36">
                  <c:v>1999</c:v>
                </c:pt>
                <c:pt idx="37">
                  <c:v>1999Q2</c:v>
                </c:pt>
                <c:pt idx="38">
                  <c:v>1999Q3</c:v>
                </c:pt>
                <c:pt idx="39">
                  <c:v>1999Q4</c:v>
                </c:pt>
                <c:pt idx="40">
                  <c:v>2000</c:v>
                </c:pt>
                <c:pt idx="41">
                  <c:v>2000Q2</c:v>
                </c:pt>
                <c:pt idx="42">
                  <c:v>2000Q3</c:v>
                </c:pt>
                <c:pt idx="43">
                  <c:v>2000Q4</c:v>
                </c:pt>
                <c:pt idx="44">
                  <c:v>2001</c:v>
                </c:pt>
                <c:pt idx="45">
                  <c:v>2001Q2</c:v>
                </c:pt>
                <c:pt idx="46">
                  <c:v>2001Q3</c:v>
                </c:pt>
                <c:pt idx="47">
                  <c:v>2001Q4</c:v>
                </c:pt>
                <c:pt idx="48">
                  <c:v>2002</c:v>
                </c:pt>
                <c:pt idx="49">
                  <c:v>2002Q2</c:v>
                </c:pt>
                <c:pt idx="50">
                  <c:v>2002Q3</c:v>
                </c:pt>
                <c:pt idx="51">
                  <c:v>2002Q4</c:v>
                </c:pt>
                <c:pt idx="52">
                  <c:v>2003</c:v>
                </c:pt>
                <c:pt idx="53">
                  <c:v>2003Q2</c:v>
                </c:pt>
                <c:pt idx="54">
                  <c:v>2003Q3</c:v>
                </c:pt>
                <c:pt idx="55">
                  <c:v>2003Q4</c:v>
                </c:pt>
                <c:pt idx="56">
                  <c:v>2004</c:v>
                </c:pt>
                <c:pt idx="57">
                  <c:v>2004Q2</c:v>
                </c:pt>
                <c:pt idx="58">
                  <c:v>2004Q3</c:v>
                </c:pt>
                <c:pt idx="59">
                  <c:v>2004Q4</c:v>
                </c:pt>
                <c:pt idx="60">
                  <c:v>2005</c:v>
                </c:pt>
                <c:pt idx="61">
                  <c:v>2005Q2</c:v>
                </c:pt>
                <c:pt idx="62">
                  <c:v>2005Q3</c:v>
                </c:pt>
                <c:pt idx="63">
                  <c:v>2005Q4</c:v>
                </c:pt>
                <c:pt idx="64">
                  <c:v>2006</c:v>
                </c:pt>
                <c:pt idx="65">
                  <c:v>2006Q2</c:v>
                </c:pt>
                <c:pt idx="66">
                  <c:v>2006Q3</c:v>
                </c:pt>
                <c:pt idx="67">
                  <c:v>2006Q4</c:v>
                </c:pt>
                <c:pt idx="68">
                  <c:v>2007</c:v>
                </c:pt>
                <c:pt idx="69">
                  <c:v>2007Q2</c:v>
                </c:pt>
                <c:pt idx="70">
                  <c:v>2007Q3</c:v>
                </c:pt>
                <c:pt idx="71">
                  <c:v>2007Q4</c:v>
                </c:pt>
                <c:pt idx="72">
                  <c:v>2008</c:v>
                </c:pt>
                <c:pt idx="73">
                  <c:v>2008Q2</c:v>
                </c:pt>
                <c:pt idx="74">
                  <c:v>2008Q3</c:v>
                </c:pt>
                <c:pt idx="75">
                  <c:v>2008Q4</c:v>
                </c:pt>
                <c:pt idx="76">
                  <c:v>2009</c:v>
                </c:pt>
                <c:pt idx="77">
                  <c:v>2009Q2</c:v>
                </c:pt>
                <c:pt idx="78">
                  <c:v>2009Q3</c:v>
                </c:pt>
                <c:pt idx="79">
                  <c:v>2009Q4</c:v>
                </c:pt>
                <c:pt idx="80">
                  <c:v>2010</c:v>
                </c:pt>
                <c:pt idx="81">
                  <c:v>2010Q2</c:v>
                </c:pt>
                <c:pt idx="82">
                  <c:v>2010Q3</c:v>
                </c:pt>
                <c:pt idx="83">
                  <c:v>2010Q4</c:v>
                </c:pt>
                <c:pt idx="84">
                  <c:v>2011</c:v>
                </c:pt>
                <c:pt idx="85">
                  <c:v>2011Q2</c:v>
                </c:pt>
                <c:pt idx="86">
                  <c:v>2011Q3</c:v>
                </c:pt>
                <c:pt idx="87">
                  <c:v>2011Q4</c:v>
                </c:pt>
                <c:pt idx="88">
                  <c:v>2012</c:v>
                </c:pt>
                <c:pt idx="89">
                  <c:v>2012Q2</c:v>
                </c:pt>
                <c:pt idx="90">
                  <c:v>2012Q3</c:v>
                </c:pt>
                <c:pt idx="91">
                  <c:v>2012Q4</c:v>
                </c:pt>
                <c:pt idx="92">
                  <c:v>2013</c:v>
                </c:pt>
                <c:pt idx="93">
                  <c:v>2013Q2</c:v>
                </c:pt>
                <c:pt idx="94">
                  <c:v>2013Q3</c:v>
                </c:pt>
                <c:pt idx="95">
                  <c:v>2013Q4</c:v>
                </c:pt>
                <c:pt idx="96">
                  <c:v>2014</c:v>
                </c:pt>
                <c:pt idx="97">
                  <c:v>2014Q2</c:v>
                </c:pt>
                <c:pt idx="98">
                  <c:v>2014Q3</c:v>
                </c:pt>
                <c:pt idx="99">
                  <c:v>2014Q4</c:v>
                </c:pt>
                <c:pt idx="100">
                  <c:v>2015</c:v>
                </c:pt>
                <c:pt idx="101">
                  <c:v>2015Q2</c:v>
                </c:pt>
                <c:pt idx="102">
                  <c:v>2015Q3</c:v>
                </c:pt>
                <c:pt idx="103">
                  <c:v>2015Q4</c:v>
                </c:pt>
                <c:pt idx="104">
                  <c:v>2016</c:v>
                </c:pt>
              </c:strCache>
            </c:strRef>
          </c:cat>
          <c:val>
            <c:numRef>
              <c:f>'[Données graphique.xlsx]Sheet1'!$F$128:$F$232</c:f>
              <c:numCache>
                <c:formatCode>_-* #,##0.0\ _€_-;\-* #,##0.0\ _€_-;_-* "-"??\ _€_-;_-@_-</c:formatCode>
                <c:ptCount val="105"/>
                <c:pt idx="0">
                  <c:v>0.58572282202756842</c:v>
                </c:pt>
                <c:pt idx="1">
                  <c:v>0.60063852578372134</c:v>
                </c:pt>
                <c:pt idx="2">
                  <c:v>0.49932763910772038</c:v>
                </c:pt>
                <c:pt idx="3">
                  <c:v>0.55346902860558167</c:v>
                </c:pt>
                <c:pt idx="4">
                  <c:v>0.6362570810418009</c:v>
                </c:pt>
                <c:pt idx="5">
                  <c:v>0.62247542157692559</c:v>
                </c:pt>
                <c:pt idx="6">
                  <c:v>0.65095506882799437</c:v>
                </c:pt>
                <c:pt idx="7">
                  <c:v>0.727596547385855</c:v>
                </c:pt>
                <c:pt idx="8">
                  <c:v>0.70545527206619862</c:v>
                </c:pt>
                <c:pt idx="9">
                  <c:v>0.6907136145895908</c:v>
                </c:pt>
                <c:pt idx="10">
                  <c:v>0.69902391254839447</c:v>
                </c:pt>
                <c:pt idx="11">
                  <c:v>0.76261690754897271</c:v>
                </c:pt>
                <c:pt idx="12">
                  <c:v>0.78613141282119681</c:v>
                </c:pt>
                <c:pt idx="13">
                  <c:v>0.78070692280660647</c:v>
                </c:pt>
                <c:pt idx="14">
                  <c:v>0.80143651690275486</c:v>
                </c:pt>
                <c:pt idx="15">
                  <c:v>0.81802468433625297</c:v>
                </c:pt>
                <c:pt idx="16">
                  <c:v>0.77200888415565483</c:v>
                </c:pt>
                <c:pt idx="17">
                  <c:v>0.74753803405870856</c:v>
                </c:pt>
                <c:pt idx="18">
                  <c:v>0.77305496239272065</c:v>
                </c:pt>
                <c:pt idx="19">
                  <c:v>0.76112870651490627</c:v>
                </c:pt>
                <c:pt idx="20">
                  <c:v>0.81585410785522106</c:v>
                </c:pt>
                <c:pt idx="21">
                  <c:v>0.87813383476442819</c:v>
                </c:pt>
                <c:pt idx="22">
                  <c:v>0.93794173749432297</c:v>
                </c:pt>
                <c:pt idx="23">
                  <c:v>0.9860517981921918</c:v>
                </c:pt>
                <c:pt idx="24">
                  <c:v>1.0212029494115114</c:v>
                </c:pt>
                <c:pt idx="25">
                  <c:v>1.0389018172796625</c:v>
                </c:pt>
                <c:pt idx="26">
                  <c:v>1.0461625199166564</c:v>
                </c:pt>
                <c:pt idx="27">
                  <c:v>1.0495226315598942</c:v>
                </c:pt>
                <c:pt idx="28">
                  <c:v>1.0557946227728783</c:v>
                </c:pt>
                <c:pt idx="29">
                  <c:v>1.2103073001321345</c:v>
                </c:pt>
                <c:pt idx="30">
                  <c:v>1.3021419038634117</c:v>
                </c:pt>
                <c:pt idx="31">
                  <c:v>1.290745991830047</c:v>
                </c:pt>
                <c:pt idx="32">
                  <c:v>1.458669921369675</c:v>
                </c:pt>
                <c:pt idx="33">
                  <c:v>1.4705694464517991</c:v>
                </c:pt>
                <c:pt idx="34">
                  <c:v>1.2859877548789154</c:v>
                </c:pt>
                <c:pt idx="35">
                  <c:v>1.4797489732674221</c:v>
                </c:pt>
                <c:pt idx="36">
                  <c:v>1.513622593176742</c:v>
                </c:pt>
                <c:pt idx="37">
                  <c:v>1.6083828607303547</c:v>
                </c:pt>
                <c:pt idx="38">
                  <c:v>1.4836200488040938</c:v>
                </c:pt>
                <c:pt idx="39">
                  <c:v>1.7270354922880082</c:v>
                </c:pt>
                <c:pt idx="40">
                  <c:v>1.8105550792543115</c:v>
                </c:pt>
                <c:pt idx="41">
                  <c:v>1.6791100668398471</c:v>
                </c:pt>
                <c:pt idx="42">
                  <c:v>1.6872609921408848</c:v>
                </c:pt>
                <c:pt idx="43">
                  <c:v>1.4750114110558332</c:v>
                </c:pt>
                <c:pt idx="44">
                  <c:v>1.3207357181602764</c:v>
                </c:pt>
                <c:pt idx="45">
                  <c:v>1.4073502594375096</c:v>
                </c:pt>
                <c:pt idx="46">
                  <c:v>1.1877960430471357</c:v>
                </c:pt>
                <c:pt idx="47">
                  <c:v>1.3018866866642371</c:v>
                </c:pt>
                <c:pt idx="48">
                  <c:v>1.2686571476039283</c:v>
                </c:pt>
                <c:pt idx="49">
                  <c:v>1.1035674177854191</c:v>
                </c:pt>
                <c:pt idx="50">
                  <c:v>0.92822244973770285</c:v>
                </c:pt>
                <c:pt idx="51">
                  <c:v>0.99183513752048846</c:v>
                </c:pt>
                <c:pt idx="52">
                  <c:v>0.97110025734410199</c:v>
                </c:pt>
                <c:pt idx="53">
                  <c:v>1.1093885160983932</c:v>
                </c:pt>
                <c:pt idx="54">
                  <c:v>1.1235768294466284</c:v>
                </c:pt>
                <c:pt idx="55">
                  <c:v>1.2277256956197957</c:v>
                </c:pt>
                <c:pt idx="56">
                  <c:v>1.2508641686964066</c:v>
                </c:pt>
                <c:pt idx="57">
                  <c:v>1.2387656591196414</c:v>
                </c:pt>
                <c:pt idx="58">
                  <c:v>1.201347946667529</c:v>
                </c:pt>
                <c:pt idx="59">
                  <c:v>1.2991214118546113</c:v>
                </c:pt>
                <c:pt idx="60">
                  <c:v>1.2563933134067442</c:v>
                </c:pt>
                <c:pt idx="61">
                  <c:v>1.2744702908101524</c:v>
                </c:pt>
                <c:pt idx="62">
                  <c:v>1.2892038862889423</c:v>
                </c:pt>
                <c:pt idx="63">
                  <c:v>1.2915381568721229</c:v>
                </c:pt>
                <c:pt idx="64">
                  <c:v>1.3474830206097195</c:v>
                </c:pt>
                <c:pt idx="65">
                  <c:v>1.3012522645255729</c:v>
                </c:pt>
                <c:pt idx="66">
                  <c:v>1.3410214616960852</c:v>
                </c:pt>
                <c:pt idx="67">
                  <c:v>1.4050542427344594</c:v>
                </c:pt>
                <c:pt idx="68">
                  <c:v>1.4361411348115674</c:v>
                </c:pt>
                <c:pt idx="69">
                  <c:v>1.4692459593823455</c:v>
                </c:pt>
                <c:pt idx="70">
                  <c:v>1.4506490181678413</c:v>
                </c:pt>
                <c:pt idx="71">
                  <c:v>1.3674159874159875</c:v>
                </c:pt>
                <c:pt idx="72">
                  <c:v>1.2001097597556651</c:v>
                </c:pt>
                <c:pt idx="73">
                  <c:v>1.1464645919125094</c:v>
                </c:pt>
                <c:pt idx="74">
                  <c:v>1.0517722158593277</c:v>
                </c:pt>
                <c:pt idx="75">
                  <c:v>0.85834308139574844</c:v>
                </c:pt>
                <c:pt idx="76">
                  <c:v>0.78154791120627931</c:v>
                </c:pt>
                <c:pt idx="77">
                  <c:v>0.91285319795821607</c:v>
                </c:pt>
                <c:pt idx="78">
                  <c:v>1.0433320124303918</c:v>
                </c:pt>
                <c:pt idx="79">
                  <c:v>1.0851262829094155</c:v>
                </c:pt>
                <c:pt idx="80">
                  <c:v>1.1552923146085785</c:v>
                </c:pt>
                <c:pt idx="81">
                  <c:v>1.0322233789610844</c:v>
                </c:pt>
                <c:pt idx="82">
                  <c:v>1.1199273461418411</c:v>
                </c:pt>
                <c:pt idx="83">
                  <c:v>1.2043296214100931</c:v>
                </c:pt>
                <c:pt idx="84">
                  <c:v>1.2645827645947081</c:v>
                </c:pt>
                <c:pt idx="85">
                  <c:v>1.2510052454902367</c:v>
                </c:pt>
                <c:pt idx="86">
                  <c:v>1.049138646701439</c:v>
                </c:pt>
                <c:pt idx="87">
                  <c:v>1.1367976535130788</c:v>
                </c:pt>
                <c:pt idx="88">
                  <c:v>1.2520173533075831</c:v>
                </c:pt>
                <c:pt idx="89">
                  <c:v>1.2111579280357776</c:v>
                </c:pt>
                <c:pt idx="90">
                  <c:v>1.265299946388627</c:v>
                </c:pt>
                <c:pt idx="91">
                  <c:v>1.2598526136231156</c:v>
                </c:pt>
                <c:pt idx="92">
                  <c:v>1.4154900338793359</c:v>
                </c:pt>
                <c:pt idx="93">
                  <c:v>1.4376338432122373</c:v>
                </c:pt>
                <c:pt idx="94">
                  <c:v>1.4971943207293379</c:v>
                </c:pt>
                <c:pt idx="95">
                  <c:v>1.5965789380572724</c:v>
                </c:pt>
                <c:pt idx="96">
                  <c:v>1.6412154165906161</c:v>
                </c:pt>
                <c:pt idx="97">
                  <c:v>1.6932024319629415</c:v>
                </c:pt>
                <c:pt idx="98">
                  <c:v>1.6564991068422166</c:v>
                </c:pt>
                <c:pt idx="99">
                  <c:v>1.7060830840320391</c:v>
                </c:pt>
                <c:pt idx="100">
                  <c:v>1.7194811692248417</c:v>
                </c:pt>
                <c:pt idx="101">
                  <c:v>1.6839616606284575</c:v>
                </c:pt>
                <c:pt idx="102">
                  <c:v>1.5297027164704708</c:v>
                </c:pt>
                <c:pt idx="103">
                  <c:v>1.6033909543998894</c:v>
                </c:pt>
                <c:pt idx="104">
                  <c:v>1.4599512860347128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067328"/>
        <c:axId val="114068864"/>
      </c:lineChart>
      <c:lineChart>
        <c:grouping val="standard"/>
        <c:varyColors val="0"/>
        <c:ser>
          <c:idx val="0"/>
          <c:order val="0"/>
          <c:spPr>
            <a:ln w="5715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'[Données graphique.xlsx]Sheet1'!$A$128:$A$232</c:f>
              <c:strCache>
                <c:ptCount val="105"/>
                <c:pt idx="0">
                  <c:v>1990</c:v>
                </c:pt>
                <c:pt idx="1">
                  <c:v>1990Q2</c:v>
                </c:pt>
                <c:pt idx="2">
                  <c:v>1990Q3</c:v>
                </c:pt>
                <c:pt idx="3">
                  <c:v>1990Q4</c:v>
                </c:pt>
                <c:pt idx="4">
                  <c:v>1991</c:v>
                </c:pt>
                <c:pt idx="5">
                  <c:v>1991Q2</c:v>
                </c:pt>
                <c:pt idx="6">
                  <c:v>1991Q3</c:v>
                </c:pt>
                <c:pt idx="7">
                  <c:v>1991Q4</c:v>
                </c:pt>
                <c:pt idx="8">
                  <c:v>1992</c:v>
                </c:pt>
                <c:pt idx="9">
                  <c:v>1992Q2</c:v>
                </c:pt>
                <c:pt idx="10">
                  <c:v>1992Q3</c:v>
                </c:pt>
                <c:pt idx="11">
                  <c:v>1992Q4</c:v>
                </c:pt>
                <c:pt idx="12">
                  <c:v>1993</c:v>
                </c:pt>
                <c:pt idx="13">
                  <c:v>1993Q2</c:v>
                </c:pt>
                <c:pt idx="14">
                  <c:v>1993Q3</c:v>
                </c:pt>
                <c:pt idx="15">
                  <c:v>1993Q4</c:v>
                </c:pt>
                <c:pt idx="16">
                  <c:v>1994</c:v>
                </c:pt>
                <c:pt idx="17">
                  <c:v>1994Q2</c:v>
                </c:pt>
                <c:pt idx="18">
                  <c:v>1994Q3</c:v>
                </c:pt>
                <c:pt idx="19">
                  <c:v>1994Q4</c:v>
                </c:pt>
                <c:pt idx="20">
                  <c:v>1995</c:v>
                </c:pt>
                <c:pt idx="21">
                  <c:v>1995Q2</c:v>
                </c:pt>
                <c:pt idx="22">
                  <c:v>1995Q3</c:v>
                </c:pt>
                <c:pt idx="23">
                  <c:v>1995Q4</c:v>
                </c:pt>
                <c:pt idx="24">
                  <c:v>1996</c:v>
                </c:pt>
                <c:pt idx="25">
                  <c:v>1996Q2</c:v>
                </c:pt>
                <c:pt idx="26">
                  <c:v>1996Q3</c:v>
                </c:pt>
                <c:pt idx="27">
                  <c:v>1996Q4</c:v>
                </c:pt>
                <c:pt idx="28">
                  <c:v>1997</c:v>
                </c:pt>
                <c:pt idx="29">
                  <c:v>1997Q2</c:v>
                </c:pt>
                <c:pt idx="30">
                  <c:v>1997Q3</c:v>
                </c:pt>
                <c:pt idx="31">
                  <c:v>1997Q4</c:v>
                </c:pt>
                <c:pt idx="32">
                  <c:v>1998</c:v>
                </c:pt>
                <c:pt idx="33">
                  <c:v>1998Q2</c:v>
                </c:pt>
                <c:pt idx="34">
                  <c:v>1998Q3</c:v>
                </c:pt>
                <c:pt idx="35">
                  <c:v>1998Q4</c:v>
                </c:pt>
                <c:pt idx="36">
                  <c:v>1999</c:v>
                </c:pt>
                <c:pt idx="37">
                  <c:v>1999Q2</c:v>
                </c:pt>
                <c:pt idx="38">
                  <c:v>1999Q3</c:v>
                </c:pt>
                <c:pt idx="39">
                  <c:v>1999Q4</c:v>
                </c:pt>
                <c:pt idx="40">
                  <c:v>2000</c:v>
                </c:pt>
                <c:pt idx="41">
                  <c:v>2000Q2</c:v>
                </c:pt>
                <c:pt idx="42">
                  <c:v>2000Q3</c:v>
                </c:pt>
                <c:pt idx="43">
                  <c:v>2000Q4</c:v>
                </c:pt>
                <c:pt idx="44">
                  <c:v>2001</c:v>
                </c:pt>
                <c:pt idx="45">
                  <c:v>2001Q2</c:v>
                </c:pt>
                <c:pt idx="46">
                  <c:v>2001Q3</c:v>
                </c:pt>
                <c:pt idx="47">
                  <c:v>2001Q4</c:v>
                </c:pt>
                <c:pt idx="48">
                  <c:v>2002</c:v>
                </c:pt>
                <c:pt idx="49">
                  <c:v>2002Q2</c:v>
                </c:pt>
                <c:pt idx="50">
                  <c:v>2002Q3</c:v>
                </c:pt>
                <c:pt idx="51">
                  <c:v>2002Q4</c:v>
                </c:pt>
                <c:pt idx="52">
                  <c:v>2003</c:v>
                </c:pt>
                <c:pt idx="53">
                  <c:v>2003Q2</c:v>
                </c:pt>
                <c:pt idx="54">
                  <c:v>2003Q3</c:v>
                </c:pt>
                <c:pt idx="55">
                  <c:v>2003Q4</c:v>
                </c:pt>
                <c:pt idx="56">
                  <c:v>2004</c:v>
                </c:pt>
                <c:pt idx="57">
                  <c:v>2004Q2</c:v>
                </c:pt>
                <c:pt idx="58">
                  <c:v>2004Q3</c:v>
                </c:pt>
                <c:pt idx="59">
                  <c:v>2004Q4</c:v>
                </c:pt>
                <c:pt idx="60">
                  <c:v>2005</c:v>
                </c:pt>
                <c:pt idx="61">
                  <c:v>2005Q2</c:v>
                </c:pt>
                <c:pt idx="62">
                  <c:v>2005Q3</c:v>
                </c:pt>
                <c:pt idx="63">
                  <c:v>2005Q4</c:v>
                </c:pt>
                <c:pt idx="64">
                  <c:v>2006</c:v>
                </c:pt>
                <c:pt idx="65">
                  <c:v>2006Q2</c:v>
                </c:pt>
                <c:pt idx="66">
                  <c:v>2006Q3</c:v>
                </c:pt>
                <c:pt idx="67">
                  <c:v>2006Q4</c:v>
                </c:pt>
                <c:pt idx="68">
                  <c:v>2007</c:v>
                </c:pt>
                <c:pt idx="69">
                  <c:v>2007Q2</c:v>
                </c:pt>
                <c:pt idx="70">
                  <c:v>2007Q3</c:v>
                </c:pt>
                <c:pt idx="71">
                  <c:v>2007Q4</c:v>
                </c:pt>
                <c:pt idx="72">
                  <c:v>2008</c:v>
                </c:pt>
                <c:pt idx="73">
                  <c:v>2008Q2</c:v>
                </c:pt>
                <c:pt idx="74">
                  <c:v>2008Q3</c:v>
                </c:pt>
                <c:pt idx="75">
                  <c:v>2008Q4</c:v>
                </c:pt>
                <c:pt idx="76">
                  <c:v>2009</c:v>
                </c:pt>
                <c:pt idx="77">
                  <c:v>2009Q2</c:v>
                </c:pt>
                <c:pt idx="78">
                  <c:v>2009Q3</c:v>
                </c:pt>
                <c:pt idx="79">
                  <c:v>2009Q4</c:v>
                </c:pt>
                <c:pt idx="80">
                  <c:v>2010</c:v>
                </c:pt>
                <c:pt idx="81">
                  <c:v>2010Q2</c:v>
                </c:pt>
                <c:pt idx="82">
                  <c:v>2010Q3</c:v>
                </c:pt>
                <c:pt idx="83">
                  <c:v>2010Q4</c:v>
                </c:pt>
                <c:pt idx="84">
                  <c:v>2011</c:v>
                </c:pt>
                <c:pt idx="85">
                  <c:v>2011Q2</c:v>
                </c:pt>
                <c:pt idx="86">
                  <c:v>2011Q3</c:v>
                </c:pt>
                <c:pt idx="87">
                  <c:v>2011Q4</c:v>
                </c:pt>
                <c:pt idx="88">
                  <c:v>2012</c:v>
                </c:pt>
                <c:pt idx="89">
                  <c:v>2012Q2</c:v>
                </c:pt>
                <c:pt idx="90">
                  <c:v>2012Q3</c:v>
                </c:pt>
                <c:pt idx="91">
                  <c:v>2012Q4</c:v>
                </c:pt>
                <c:pt idx="92">
                  <c:v>2013</c:v>
                </c:pt>
                <c:pt idx="93">
                  <c:v>2013Q2</c:v>
                </c:pt>
                <c:pt idx="94">
                  <c:v>2013Q3</c:v>
                </c:pt>
                <c:pt idx="95">
                  <c:v>2013Q4</c:v>
                </c:pt>
                <c:pt idx="96">
                  <c:v>2014</c:v>
                </c:pt>
                <c:pt idx="97">
                  <c:v>2014Q2</c:v>
                </c:pt>
                <c:pt idx="98">
                  <c:v>2014Q3</c:v>
                </c:pt>
                <c:pt idx="99">
                  <c:v>2014Q4</c:v>
                </c:pt>
                <c:pt idx="100">
                  <c:v>2015</c:v>
                </c:pt>
                <c:pt idx="101">
                  <c:v>2015Q2</c:v>
                </c:pt>
                <c:pt idx="102">
                  <c:v>2015Q3</c:v>
                </c:pt>
                <c:pt idx="103">
                  <c:v>2015Q4</c:v>
                </c:pt>
                <c:pt idx="104">
                  <c:v>2016</c:v>
                </c:pt>
              </c:strCache>
            </c:strRef>
          </c:cat>
          <c:val>
            <c:numRef>
              <c:f>'[Données graphique.xlsx]Sheet1'!$G$128:$G$232</c:f>
              <c:numCache>
                <c:formatCode>_-* #,##0.0\ _€_-;\-* #,##0.0\ _€_-;_-* "-"??\ _€_-;_-@_-</c:formatCode>
                <c:ptCount val="105"/>
                <c:pt idx="0">
                  <c:v>16.833748233480947</c:v>
                </c:pt>
                <c:pt idx="1">
                  <c:v>17.817082821653006</c:v>
                </c:pt>
                <c:pt idx="2">
                  <c:v>15.30128544352263</c:v>
                </c:pt>
                <c:pt idx="3">
                  <c:v>15.846314974728767</c:v>
                </c:pt>
                <c:pt idx="4">
                  <c:v>17.818620083397381</c:v>
                </c:pt>
                <c:pt idx="5">
                  <c:v>18.015227044688327</c:v>
                </c:pt>
                <c:pt idx="6">
                  <c:v>18.357282591774325</c:v>
                </c:pt>
                <c:pt idx="7">
                  <c:v>18.441652313512719</c:v>
                </c:pt>
                <c:pt idx="8">
                  <c:v>19.283561861298544</c:v>
                </c:pt>
                <c:pt idx="9">
                  <c:v>19.315365967644585</c:v>
                </c:pt>
                <c:pt idx="10">
                  <c:v>19.708766424745292</c:v>
                </c:pt>
                <c:pt idx="11">
                  <c:v>20.44860672124296</c:v>
                </c:pt>
                <c:pt idx="12">
                  <c:v>20.855200148690908</c:v>
                </c:pt>
                <c:pt idx="13">
                  <c:v>20.608357012960191</c:v>
                </c:pt>
                <c:pt idx="14">
                  <c:v>20.993501005229128</c:v>
                </c:pt>
                <c:pt idx="15">
                  <c:v>21.164732079814648</c:v>
                </c:pt>
                <c:pt idx="16">
                  <c:v>20.833375889460413</c:v>
                </c:pt>
                <c:pt idx="17">
                  <c:v>20.29076369067031</c:v>
                </c:pt>
                <c:pt idx="18">
                  <c:v>20.576450100818871</c:v>
                </c:pt>
                <c:pt idx="19">
                  <c:v>19.911484108090335</c:v>
                </c:pt>
                <c:pt idx="20">
                  <c:v>21.152737302036986</c:v>
                </c:pt>
                <c:pt idx="21">
                  <c:v>22.718356759520617</c:v>
                </c:pt>
                <c:pt idx="22">
                  <c:v>23.946007075299871</c:v>
                </c:pt>
                <c:pt idx="23">
                  <c:v>25.027380664939123</c:v>
                </c:pt>
                <c:pt idx="24">
                  <c:v>25.629930395216125</c:v>
                </c:pt>
                <c:pt idx="25">
                  <c:v>25.966673558333859</c:v>
                </c:pt>
                <c:pt idx="26">
                  <c:v>25.680115512876778</c:v>
                </c:pt>
                <c:pt idx="27">
                  <c:v>27.723946163893988</c:v>
                </c:pt>
                <c:pt idx="28">
                  <c:v>28.80245859187168</c:v>
                </c:pt>
                <c:pt idx="29">
                  <c:v>31.256560616381289</c:v>
                </c:pt>
                <c:pt idx="30">
                  <c:v>32.666581341708635</c:v>
                </c:pt>
                <c:pt idx="31">
                  <c:v>33.030789042905447</c:v>
                </c:pt>
                <c:pt idx="32">
                  <c:v>36.29692773642509</c:v>
                </c:pt>
                <c:pt idx="33">
                  <c:v>36.802293460092024</c:v>
                </c:pt>
                <c:pt idx="34">
                  <c:v>33.532356980834919</c:v>
                </c:pt>
                <c:pt idx="35">
                  <c:v>38.82027478009816</c:v>
                </c:pt>
                <c:pt idx="36">
                  <c:v>41.356103632713001</c:v>
                </c:pt>
                <c:pt idx="37">
                  <c:v>42.180675911746945</c:v>
                </c:pt>
                <c:pt idx="38">
                  <c:v>41.323451334715031</c:v>
                </c:pt>
                <c:pt idx="39">
                  <c:v>44.197939761040573</c:v>
                </c:pt>
                <c:pt idx="40">
                  <c:v>43.220748439965895</c:v>
                </c:pt>
                <c:pt idx="41">
                  <c:v>42.781971567071459</c:v>
                </c:pt>
                <c:pt idx="42">
                  <c:v>41.898007924884752</c:v>
                </c:pt>
                <c:pt idx="43">
                  <c:v>37.274238004497221</c:v>
                </c:pt>
                <c:pt idx="44">
                  <c:v>32.325837236178756</c:v>
                </c:pt>
                <c:pt idx="45">
                  <c:v>33.068534411112779</c:v>
                </c:pt>
                <c:pt idx="46">
                  <c:v>27.667392586862508</c:v>
                </c:pt>
                <c:pt idx="47">
                  <c:v>30.499953255020472</c:v>
                </c:pt>
                <c:pt idx="48">
                  <c:v>30.292130640918685</c:v>
                </c:pt>
                <c:pt idx="49">
                  <c:v>26.387672541183367</c:v>
                </c:pt>
                <c:pt idx="50">
                  <c:v>22.365036801224328</c:v>
                </c:pt>
                <c:pt idx="51">
                  <c:v>23.101442537685632</c:v>
                </c:pt>
                <c:pt idx="52">
                  <c:v>21.309719026990983</c:v>
                </c:pt>
                <c:pt idx="53">
                  <c:v>24.832223259531059</c:v>
                </c:pt>
                <c:pt idx="54">
                  <c:v>25.243686752606248</c:v>
                </c:pt>
                <c:pt idx="55">
                  <c:v>26.63517051108153</c:v>
                </c:pt>
                <c:pt idx="56">
                  <c:v>26.886530384035858</c:v>
                </c:pt>
                <c:pt idx="57">
                  <c:v>26.401285366474902</c:v>
                </c:pt>
                <c:pt idx="58">
                  <c:v>25.668406776357681</c:v>
                </c:pt>
                <c:pt idx="59">
                  <c:v>27.144808694741226</c:v>
                </c:pt>
                <c:pt idx="60">
                  <c:v>26.339142131057923</c:v>
                </c:pt>
                <c:pt idx="61">
                  <c:v>26.068394871883996</c:v>
                </c:pt>
                <c:pt idx="62">
                  <c:v>25.730122990164475</c:v>
                </c:pt>
                <c:pt idx="63">
                  <c:v>26.443803114292407</c:v>
                </c:pt>
                <c:pt idx="64">
                  <c:v>26.327837778667686</c:v>
                </c:pt>
                <c:pt idx="65">
                  <c:v>24.749582241646376</c:v>
                </c:pt>
                <c:pt idx="66">
                  <c:v>25.644156440797396</c:v>
                </c:pt>
                <c:pt idx="67">
                  <c:v>27.282689787571702</c:v>
                </c:pt>
                <c:pt idx="68">
                  <c:v>26.227605554650903</c:v>
                </c:pt>
                <c:pt idx="69">
                  <c:v>27.418262740410611</c:v>
                </c:pt>
                <c:pt idx="70">
                  <c:v>26.72574304769692</c:v>
                </c:pt>
                <c:pt idx="71">
                  <c:v>25.955510105240229</c:v>
                </c:pt>
                <c:pt idx="72">
                  <c:v>22.606810842249338</c:v>
                </c:pt>
                <c:pt idx="73">
                  <c:v>22.416812802281942</c:v>
                </c:pt>
                <c:pt idx="74">
                  <c:v>20.362733946097517</c:v>
                </c:pt>
                <c:pt idx="75">
                  <c:v>15.376080747423767</c:v>
                </c:pt>
                <c:pt idx="76">
                  <c:v>13.323667656863931</c:v>
                </c:pt>
                <c:pt idx="77">
                  <c:v>16.384182816215343</c:v>
                </c:pt>
                <c:pt idx="78">
                  <c:v>18.831902264840078</c:v>
                </c:pt>
                <c:pt idx="79">
                  <c:v>20.322376500216535</c:v>
                </c:pt>
                <c:pt idx="80">
                  <c:v>21.004601209715357</c:v>
                </c:pt>
                <c:pt idx="81">
                  <c:v>19.742039853739453</c:v>
                </c:pt>
                <c:pt idx="82">
                  <c:v>20.381395233204021</c:v>
                </c:pt>
                <c:pt idx="83">
                  <c:v>22.396379773044199</c:v>
                </c:pt>
                <c:pt idx="84">
                  <c:v>22.899336430143638</c:v>
                </c:pt>
                <c:pt idx="85">
                  <c:v>22.100831286610994</c:v>
                </c:pt>
                <c:pt idx="86">
                  <c:v>19.698114568877717</c:v>
                </c:pt>
                <c:pt idx="87">
                  <c:v>20.523575499431693</c:v>
                </c:pt>
                <c:pt idx="88">
                  <c:v>22.053943972904701</c:v>
                </c:pt>
                <c:pt idx="89">
                  <c:v>20.547504086856087</c:v>
                </c:pt>
                <c:pt idx="90">
                  <c:v>21.783690301727681</c:v>
                </c:pt>
                <c:pt idx="91">
                  <c:v>21.238261139845612</c:v>
                </c:pt>
                <c:pt idx="92">
                  <c:v>22.419207114602564</c:v>
                </c:pt>
                <c:pt idx="93">
                  <c:v>22.925333173915327</c:v>
                </c:pt>
                <c:pt idx="94">
                  <c:v>23.442287167960593</c:v>
                </c:pt>
                <c:pt idx="95">
                  <c:v>24.861869296461926</c:v>
                </c:pt>
                <c:pt idx="96">
                  <c:v>24.956039153965374</c:v>
                </c:pt>
                <c:pt idx="97">
                  <c:v>25.558007623511283</c:v>
                </c:pt>
                <c:pt idx="98">
                  <c:v>25.918436892606188</c:v>
                </c:pt>
                <c:pt idx="99">
                  <c:v>26.794085482572541</c:v>
                </c:pt>
                <c:pt idx="100">
                  <c:v>26.728605452928473</c:v>
                </c:pt>
                <c:pt idx="101">
                  <c:v>26.495895292784848</c:v>
                </c:pt>
                <c:pt idx="102">
                  <c:v>24.496752170486431</c:v>
                </c:pt>
                <c:pt idx="103">
                  <c:v>26.016092285319413</c:v>
                </c:pt>
                <c:pt idx="104">
                  <c:v>23.706409190665884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076288"/>
        <c:axId val="114074752"/>
      </c:lineChart>
      <c:catAx>
        <c:axId val="114067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fr-FR"/>
          </a:p>
        </c:txPr>
        <c:crossAx val="114068864"/>
        <c:crosses val="autoZero"/>
        <c:auto val="1"/>
        <c:lblAlgn val="ctr"/>
        <c:lblOffset val="100"/>
        <c:tickLblSkip val="4"/>
        <c:tickMarkSkip val="4"/>
        <c:noMultiLvlLbl val="0"/>
      </c:catAx>
      <c:valAx>
        <c:axId val="114068864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95000"/>
                </a:sysClr>
              </a:solidFill>
              <a:prstDash val="sysDash"/>
            </a:ln>
          </c:spPr>
        </c:majorGridlines>
        <c:numFmt formatCode="0.0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002060"/>
                </a:solidFill>
              </a:defRPr>
            </a:pPr>
            <a:endParaRPr lang="fr-FR"/>
          </a:p>
        </c:txPr>
        <c:crossAx val="114067328"/>
        <c:crosses val="autoZero"/>
        <c:crossBetween val="between"/>
      </c:valAx>
      <c:valAx>
        <c:axId val="114074752"/>
        <c:scaling>
          <c:orientation val="minMax"/>
        </c:scaling>
        <c:delete val="0"/>
        <c:axPos val="r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C00000"/>
                </a:solidFill>
              </a:defRPr>
            </a:pPr>
            <a:endParaRPr lang="fr-FR"/>
          </a:p>
        </c:txPr>
        <c:crossAx val="114076288"/>
        <c:crosses val="max"/>
        <c:crossBetween val="between"/>
      </c:valAx>
      <c:catAx>
        <c:axId val="1140762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407475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600" b="1">
          <a:latin typeface="Aller" panose="02000503030000020004" pitchFamily="2" charset="0"/>
        </a:defRPr>
      </a:pPr>
      <a:endParaRPr lang="fr-FR"/>
    </a:p>
  </c:tx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57150">
              <a:solidFill>
                <a:srgbClr val="F79646">
                  <a:lumMod val="75000"/>
                </a:srgbClr>
              </a:solidFill>
            </a:ln>
          </c:spPr>
          <c:marker>
            <c:symbol val="none"/>
          </c:marker>
          <c:cat>
            <c:numRef>
              <c:f>Feuil2!$A$364:$A$556</c:f>
              <c:numCache>
                <c:formatCode>General</c:formatCode>
                <c:ptCount val="193"/>
                <c:pt idx="0">
                  <c:v>2000</c:v>
                </c:pt>
                <c:pt idx="12">
                  <c:v>2001</c:v>
                </c:pt>
                <c:pt idx="24">
                  <c:v>2002</c:v>
                </c:pt>
                <c:pt idx="36">
                  <c:v>2003</c:v>
                </c:pt>
                <c:pt idx="48">
                  <c:v>2004</c:v>
                </c:pt>
                <c:pt idx="60">
                  <c:v>2005</c:v>
                </c:pt>
                <c:pt idx="72">
                  <c:v>2006</c:v>
                </c:pt>
                <c:pt idx="84">
                  <c:v>2007</c:v>
                </c:pt>
                <c:pt idx="96">
                  <c:v>2008</c:v>
                </c:pt>
                <c:pt idx="108">
                  <c:v>2009</c:v>
                </c:pt>
                <c:pt idx="120">
                  <c:v>2010</c:v>
                </c:pt>
                <c:pt idx="132">
                  <c:v>2011</c:v>
                </c:pt>
                <c:pt idx="144">
                  <c:v>2012</c:v>
                </c:pt>
                <c:pt idx="156">
                  <c:v>2013</c:v>
                </c:pt>
                <c:pt idx="168">
                  <c:v>2014</c:v>
                </c:pt>
                <c:pt idx="180">
                  <c:v>2015</c:v>
                </c:pt>
                <c:pt idx="192">
                  <c:v>2016</c:v>
                </c:pt>
              </c:numCache>
            </c:numRef>
          </c:cat>
          <c:val>
            <c:numRef>
              <c:f>Feuil2!$Q$364:$Q$556</c:f>
              <c:numCache>
                <c:formatCode>0.0%</c:formatCode>
                <c:ptCount val="193"/>
                <c:pt idx="0">
                  <c:v>-2.8301886792452269E-3</c:v>
                </c:pt>
                <c:pt idx="1">
                  <c:v>0</c:v>
                </c:pt>
                <c:pt idx="2">
                  <c:v>-9.4339622641503862E-4</c:v>
                </c:pt>
                <c:pt idx="3">
                  <c:v>-4.6904315196998336E-3</c:v>
                </c:pt>
                <c:pt idx="4">
                  <c:v>-1.8761726078798668E-3</c:v>
                </c:pt>
                <c:pt idx="5">
                  <c:v>-4.6904315196998336E-3</c:v>
                </c:pt>
                <c:pt idx="6">
                  <c:v>-1.8850141376058893E-3</c:v>
                </c:pt>
                <c:pt idx="7">
                  <c:v>0</c:v>
                </c:pt>
                <c:pt idx="8">
                  <c:v>-4.6992481203007586E-3</c:v>
                </c:pt>
                <c:pt idx="9">
                  <c:v>-9.3808630393996673E-3</c:v>
                </c:pt>
                <c:pt idx="10">
                  <c:v>-8.4507042253522124E-3</c:v>
                </c:pt>
                <c:pt idx="11">
                  <c:v>-8.4586466165413876E-3</c:v>
                </c:pt>
                <c:pt idx="12">
                  <c:v>-8.5146641438033077E-3</c:v>
                </c:pt>
                <c:pt idx="13">
                  <c:v>-9.4786729857819774E-3</c:v>
                </c:pt>
                <c:pt idx="14">
                  <c:v>-1.1331444759206777E-2</c:v>
                </c:pt>
                <c:pt idx="15">
                  <c:v>-9.4250706880301127E-3</c:v>
                </c:pt>
                <c:pt idx="16">
                  <c:v>-1.1278195488721776E-2</c:v>
                </c:pt>
                <c:pt idx="17">
                  <c:v>-9.4250706880301127E-3</c:v>
                </c:pt>
                <c:pt idx="18">
                  <c:v>-9.4428706326723511E-3</c:v>
                </c:pt>
                <c:pt idx="19">
                  <c:v>-9.4339622641509413E-3</c:v>
                </c:pt>
                <c:pt idx="20">
                  <c:v>-8.4985835694051381E-3</c:v>
                </c:pt>
                <c:pt idx="21">
                  <c:v>-6.6287878787877341E-3</c:v>
                </c:pt>
                <c:pt idx="22">
                  <c:v>-8.5227272727271819E-3</c:v>
                </c:pt>
                <c:pt idx="23">
                  <c:v>-7.5829383886255597E-3</c:v>
                </c:pt>
                <c:pt idx="24">
                  <c:v>-8.5877862595419296E-3</c:v>
                </c:pt>
                <c:pt idx="25">
                  <c:v>-8.612440191387627E-3</c:v>
                </c:pt>
                <c:pt idx="26">
                  <c:v>-7.6408787010505685E-3</c:v>
                </c:pt>
                <c:pt idx="27">
                  <c:v>-8.5632730732634332E-3</c:v>
                </c:pt>
                <c:pt idx="28">
                  <c:v>-9.5057034220532577E-3</c:v>
                </c:pt>
                <c:pt idx="29">
                  <c:v>-8.5632730732634332E-3</c:v>
                </c:pt>
                <c:pt idx="30">
                  <c:v>-9.5328884652049473E-3</c:v>
                </c:pt>
                <c:pt idx="31">
                  <c:v>-8.5714285714286742E-3</c:v>
                </c:pt>
                <c:pt idx="32">
                  <c:v>-8.5714285714286742E-3</c:v>
                </c:pt>
                <c:pt idx="33">
                  <c:v>-8.5795996186844858E-3</c:v>
                </c:pt>
                <c:pt idx="34">
                  <c:v>-7.6408787010505685E-3</c:v>
                </c:pt>
                <c:pt idx="35">
                  <c:v>-6.6857688634193169E-3</c:v>
                </c:pt>
                <c:pt idx="36">
                  <c:v>-6.7372473532242294E-3</c:v>
                </c:pt>
                <c:pt idx="37">
                  <c:v>-5.7915057915057799E-3</c:v>
                </c:pt>
                <c:pt idx="38">
                  <c:v>-4.8123195380173067E-3</c:v>
                </c:pt>
                <c:pt idx="39">
                  <c:v>-3.8387715930903177E-3</c:v>
                </c:pt>
                <c:pt idx="40">
                  <c:v>-2.8790786948176272E-3</c:v>
                </c:pt>
                <c:pt idx="41">
                  <c:v>-2.8790786948176272E-3</c:v>
                </c:pt>
                <c:pt idx="42">
                  <c:v>0</c:v>
                </c:pt>
                <c:pt idx="43">
                  <c:v>-9.6061479346776224E-4</c:v>
                </c:pt>
                <c:pt idx="44">
                  <c:v>-9.6061479346776224E-4</c:v>
                </c:pt>
                <c:pt idx="45">
                  <c:v>-9.6153846153845812E-4</c:v>
                </c:pt>
                <c:pt idx="46">
                  <c:v>-1.9249278152069227E-3</c:v>
                </c:pt>
                <c:pt idx="47">
                  <c:v>-2.8846153846153744E-3</c:v>
                </c:pt>
                <c:pt idx="48">
                  <c:v>-3.8759689922480689E-3</c:v>
                </c:pt>
                <c:pt idx="49">
                  <c:v>-3.8834951456311328E-3</c:v>
                </c:pt>
                <c:pt idx="50">
                  <c:v>-3.8684719535784229E-3</c:v>
                </c:pt>
                <c:pt idx="51">
                  <c:v>-5.7803468208091902E-3</c:v>
                </c:pt>
                <c:pt idx="52">
                  <c:v>-5.7747834456208791E-3</c:v>
                </c:pt>
                <c:pt idx="53">
                  <c:v>-6.7372473532242294E-3</c:v>
                </c:pt>
                <c:pt idx="54">
                  <c:v>-7.6997112608278018E-3</c:v>
                </c:pt>
                <c:pt idx="55">
                  <c:v>-6.7307692307692069E-3</c:v>
                </c:pt>
                <c:pt idx="56">
                  <c:v>-6.7307692307692069E-3</c:v>
                </c:pt>
                <c:pt idx="57">
                  <c:v>-4.8123195380173067E-3</c:v>
                </c:pt>
                <c:pt idx="58">
                  <c:v>-6.7502410800386325E-3</c:v>
                </c:pt>
                <c:pt idx="59">
                  <c:v>-6.7502410800386325E-3</c:v>
                </c:pt>
                <c:pt idx="60">
                  <c:v>-1.9455252918287869E-3</c:v>
                </c:pt>
                <c:pt idx="61">
                  <c:v>-3.8986354775827348E-3</c:v>
                </c:pt>
                <c:pt idx="62">
                  <c:v>-3.8834951456311328E-3</c:v>
                </c:pt>
                <c:pt idx="63">
                  <c:v>-2.9069767441860517E-3</c:v>
                </c:pt>
                <c:pt idx="64">
                  <c:v>-2.9041626331074433E-3</c:v>
                </c:pt>
                <c:pt idx="65">
                  <c:v>-3.8759689922480689E-3</c:v>
                </c:pt>
                <c:pt idx="66">
                  <c:v>-4.8496605237633439E-3</c:v>
                </c:pt>
                <c:pt idx="67">
                  <c:v>-5.8083252662148865E-3</c:v>
                </c:pt>
                <c:pt idx="68">
                  <c:v>-3.8722168441431837E-3</c:v>
                </c:pt>
                <c:pt idx="69">
                  <c:v>-4.8355899419729731E-3</c:v>
                </c:pt>
                <c:pt idx="70">
                  <c:v>-4.8543689320388328E-3</c:v>
                </c:pt>
                <c:pt idx="71">
                  <c:v>-3.8834951456311328E-3</c:v>
                </c:pt>
                <c:pt idx="72">
                  <c:v>-7.7972709551656916E-3</c:v>
                </c:pt>
                <c:pt idx="73">
                  <c:v>-5.8708414872798986E-3</c:v>
                </c:pt>
                <c:pt idx="74">
                  <c:v>-4.873294346978585E-3</c:v>
                </c:pt>
                <c:pt idx="75">
                  <c:v>-5.8309037900875493E-3</c:v>
                </c:pt>
                <c:pt idx="76">
                  <c:v>-4.8543689320388328E-3</c:v>
                </c:pt>
                <c:pt idx="77">
                  <c:v>-3.8910505836574627E-3</c:v>
                </c:pt>
                <c:pt idx="78">
                  <c:v>-2.9239766081871066E-3</c:v>
                </c:pt>
                <c:pt idx="79">
                  <c:v>-3.894839337877376E-3</c:v>
                </c:pt>
                <c:pt idx="80">
                  <c:v>-4.8590864917396059E-3</c:v>
                </c:pt>
                <c:pt idx="81">
                  <c:v>-3.8872691933916625E-3</c:v>
                </c:pt>
                <c:pt idx="82">
                  <c:v>-1.9512195121951237E-3</c:v>
                </c:pt>
                <c:pt idx="83">
                  <c:v>-2.9239766081871066E-3</c:v>
                </c:pt>
                <c:pt idx="84">
                  <c:v>-1.9646365422396617E-3</c:v>
                </c:pt>
                <c:pt idx="85">
                  <c:v>-2.9527559055118058E-3</c:v>
                </c:pt>
                <c:pt idx="86">
                  <c:v>-4.8971596474045587E-3</c:v>
                </c:pt>
                <c:pt idx="87">
                  <c:v>-1.9550342130987275E-3</c:v>
                </c:pt>
                <c:pt idx="88">
                  <c:v>-2.9268292682926855E-3</c:v>
                </c:pt>
                <c:pt idx="89">
                  <c:v>-3.90625E-3</c:v>
                </c:pt>
                <c:pt idx="90">
                  <c:v>-5.8651026392961825E-3</c:v>
                </c:pt>
                <c:pt idx="91">
                  <c:v>-1.9550342130987275E-3</c:v>
                </c:pt>
                <c:pt idx="92">
                  <c:v>-2.929687500000111E-3</c:v>
                </c:pt>
                <c:pt idx="93">
                  <c:v>-2.9268292682926855E-3</c:v>
                </c:pt>
                <c:pt idx="94">
                  <c:v>-9.7751710654936375E-4</c:v>
                </c:pt>
                <c:pt idx="95">
                  <c:v>-9.7751710654936375E-4</c:v>
                </c:pt>
                <c:pt idx="96">
                  <c:v>-9.8425196850393526E-4</c:v>
                </c:pt>
                <c:pt idx="97">
                  <c:v>-9.8716683119437487E-4</c:v>
                </c:pt>
                <c:pt idx="98">
                  <c:v>9.8425196850393526E-4</c:v>
                </c:pt>
                <c:pt idx="99">
                  <c:v>-9.7943192948080071E-4</c:v>
                </c:pt>
                <c:pt idx="100">
                  <c:v>-9.7847358121339045E-4</c:v>
                </c:pt>
                <c:pt idx="101">
                  <c:v>9.8039215686274161E-4</c:v>
                </c:pt>
                <c:pt idx="102">
                  <c:v>2.9498525073745618E-3</c:v>
                </c:pt>
                <c:pt idx="103">
                  <c:v>0</c:v>
                </c:pt>
                <c:pt idx="104">
                  <c:v>1.9588638589618235E-3</c:v>
                </c:pt>
                <c:pt idx="105">
                  <c:v>1.9569471624265589E-3</c:v>
                </c:pt>
                <c:pt idx="106">
                  <c:v>0</c:v>
                </c:pt>
                <c:pt idx="107">
                  <c:v>0</c:v>
                </c:pt>
                <c:pt idx="108">
                  <c:v>-1.9704433497537144E-3</c:v>
                </c:pt>
                <c:pt idx="109">
                  <c:v>-9.8814229249022389E-4</c:v>
                </c:pt>
                <c:pt idx="110">
                  <c:v>-2.9498525073745618E-3</c:v>
                </c:pt>
                <c:pt idx="111">
                  <c:v>-4.9019607843137081E-3</c:v>
                </c:pt>
                <c:pt idx="112">
                  <c:v>-5.8765915768853594E-3</c:v>
                </c:pt>
                <c:pt idx="113">
                  <c:v>-7.8354554358471828E-3</c:v>
                </c:pt>
                <c:pt idx="114">
                  <c:v>-9.8039215686274161E-3</c:v>
                </c:pt>
                <c:pt idx="115">
                  <c:v>-9.7943192948090063E-3</c:v>
                </c:pt>
                <c:pt idx="116">
                  <c:v>-1.0752688172043001E-2</c:v>
                </c:pt>
                <c:pt idx="117">
                  <c:v>-1.171875E-2</c:v>
                </c:pt>
                <c:pt idx="118">
                  <c:v>-1.0763209393346518E-2</c:v>
                </c:pt>
                <c:pt idx="119">
                  <c:v>-1.2720156555772966E-2</c:v>
                </c:pt>
                <c:pt idx="120">
                  <c:v>-7.8973346495557761E-3</c:v>
                </c:pt>
                <c:pt idx="121">
                  <c:v>-7.9129574678535874E-3</c:v>
                </c:pt>
                <c:pt idx="122">
                  <c:v>-7.8895463510849639E-3</c:v>
                </c:pt>
                <c:pt idx="123">
                  <c:v>-1.0837438423645263E-2</c:v>
                </c:pt>
                <c:pt idx="124">
                  <c:v>-1.2807881773398977E-2</c:v>
                </c:pt>
                <c:pt idx="125">
                  <c:v>-1.2833168805528095E-2</c:v>
                </c:pt>
                <c:pt idx="126">
                  <c:v>-1.4851485148514865E-2</c:v>
                </c:pt>
                <c:pt idx="127">
                  <c:v>-1.4836795252225476E-2</c:v>
                </c:pt>
                <c:pt idx="128">
                  <c:v>-1.679841897233203E-2</c:v>
                </c:pt>
                <c:pt idx="129">
                  <c:v>-1.1857707509881465E-2</c:v>
                </c:pt>
                <c:pt idx="130">
                  <c:v>-1.285855588526208E-2</c:v>
                </c:pt>
                <c:pt idx="131">
                  <c:v>-1.189296333002976E-2</c:v>
                </c:pt>
                <c:pt idx="132">
                  <c:v>-1.3930348258706537E-2</c:v>
                </c:pt>
                <c:pt idx="133">
                  <c:v>-1.2961116650049842E-2</c:v>
                </c:pt>
                <c:pt idx="134">
                  <c:v>-1.3916500994035741E-2</c:v>
                </c:pt>
                <c:pt idx="135">
                  <c:v>-1.195219123505975E-2</c:v>
                </c:pt>
                <c:pt idx="136">
                  <c:v>-7.9840319361277334E-3</c:v>
                </c:pt>
                <c:pt idx="137">
                  <c:v>-8.0000000000000071E-3</c:v>
                </c:pt>
                <c:pt idx="138">
                  <c:v>-5.0251256281407253E-3</c:v>
                </c:pt>
                <c:pt idx="139">
                  <c:v>-5.020080321285092E-3</c:v>
                </c:pt>
                <c:pt idx="140">
                  <c:v>-4.020100502512669E-3</c:v>
                </c:pt>
                <c:pt idx="141">
                  <c:v>-1.0000000000000009E-2</c:v>
                </c:pt>
                <c:pt idx="142">
                  <c:v>-1.1022044088176308E-2</c:v>
                </c:pt>
                <c:pt idx="143">
                  <c:v>-1.1033099297893756E-2</c:v>
                </c:pt>
                <c:pt idx="144">
                  <c:v>-8.0726538849646978E-3</c:v>
                </c:pt>
                <c:pt idx="145">
                  <c:v>-5.050505050505083E-3</c:v>
                </c:pt>
                <c:pt idx="146">
                  <c:v>-4.0322580645162365E-3</c:v>
                </c:pt>
                <c:pt idx="147">
                  <c:v>-3.0241935483871218E-3</c:v>
                </c:pt>
                <c:pt idx="148">
                  <c:v>-6.0362173038229772E-3</c:v>
                </c:pt>
                <c:pt idx="149">
                  <c:v>-6.0483870967742437E-3</c:v>
                </c:pt>
                <c:pt idx="150">
                  <c:v>-6.0606060606059886E-3</c:v>
                </c:pt>
                <c:pt idx="151">
                  <c:v>-6.0544904137234123E-3</c:v>
                </c:pt>
                <c:pt idx="152">
                  <c:v>-6.0544904137234123E-3</c:v>
                </c:pt>
                <c:pt idx="153">
                  <c:v>-5.050505050505083E-3</c:v>
                </c:pt>
                <c:pt idx="154">
                  <c:v>-5.0658561296859084E-3</c:v>
                </c:pt>
                <c:pt idx="155">
                  <c:v>-6.0851926977687487E-3</c:v>
                </c:pt>
                <c:pt idx="156">
                  <c:v>-7.1210579857579059E-3</c:v>
                </c:pt>
                <c:pt idx="157">
                  <c:v>-9.1370558375635236E-3</c:v>
                </c:pt>
                <c:pt idx="158">
                  <c:v>-8.0971659919027994E-3</c:v>
                </c:pt>
                <c:pt idx="159">
                  <c:v>-5.0556117290192493E-3</c:v>
                </c:pt>
                <c:pt idx="160">
                  <c:v>-3.0364372469635637E-3</c:v>
                </c:pt>
                <c:pt idx="161">
                  <c:v>-3.0425963488843744E-3</c:v>
                </c:pt>
                <c:pt idx="162">
                  <c:v>-1.0162601626017009E-3</c:v>
                </c:pt>
                <c:pt idx="163">
                  <c:v>0</c:v>
                </c:pt>
                <c:pt idx="164">
                  <c:v>0</c:v>
                </c:pt>
                <c:pt idx="165">
                  <c:v>3.0456852791878042E-3</c:v>
                </c:pt>
                <c:pt idx="166">
                  <c:v>5.0916496945010437E-3</c:v>
                </c:pt>
                <c:pt idx="167">
                  <c:v>7.1428571428571175E-3</c:v>
                </c:pt>
                <c:pt idx="168">
                  <c:v>6.147540983606703E-3</c:v>
                </c:pt>
                <c:pt idx="169">
                  <c:v>7.1721311475410054E-3</c:v>
                </c:pt>
                <c:pt idx="170">
                  <c:v>6.1224489795916881E-3</c:v>
                </c:pt>
                <c:pt idx="171">
                  <c:v>6.0000000000000053E-3</c:v>
                </c:pt>
                <c:pt idx="172">
                  <c:v>5.9776649746194899E-3</c:v>
                </c:pt>
                <c:pt idx="173">
                  <c:v>7.0233977619533761E-3</c:v>
                </c:pt>
                <c:pt idx="174">
                  <c:v>7.0233977619533761E-3</c:v>
                </c:pt>
                <c:pt idx="175">
                  <c:v>5.9776649746194899E-3</c:v>
                </c:pt>
                <c:pt idx="176">
                  <c:v>5.9776649746194899E-3</c:v>
                </c:pt>
                <c:pt idx="177">
                  <c:v>4.9149797570853249E-3</c:v>
                </c:pt>
                <c:pt idx="178">
                  <c:v>4.9361702127659335E-3</c:v>
                </c:pt>
                <c:pt idx="179">
                  <c:v>4.9361702127659335E-3</c:v>
                </c:pt>
                <c:pt idx="180">
                  <c:v>4.0407331975560457E-3</c:v>
                </c:pt>
                <c:pt idx="181">
                  <c:v>4.0203458799592529E-3</c:v>
                </c:pt>
                <c:pt idx="182">
                  <c:v>4.9574036511155217E-3</c:v>
                </c:pt>
                <c:pt idx="183">
                  <c:v>3.9761431411529102E-3</c:v>
                </c:pt>
                <c:pt idx="184">
                  <c:v>3.9721946375370631E-3</c:v>
                </c:pt>
                <c:pt idx="185">
                  <c:v>4.9701789264413598E-3</c:v>
                </c:pt>
                <c:pt idx="186">
                  <c:v>5.9642147117295874E-3</c:v>
                </c:pt>
                <c:pt idx="187">
                  <c:v>7.9443892750741263E-3</c:v>
                </c:pt>
                <c:pt idx="188">
                  <c:v>8.9374379344582255E-3</c:v>
                </c:pt>
                <c:pt idx="189">
                  <c:v>7.9286422200193218E-3</c:v>
                </c:pt>
                <c:pt idx="190">
                  <c:v>8.9285714285711748E-3</c:v>
                </c:pt>
                <c:pt idx="191">
                  <c:v>7.9365079365074642E-3</c:v>
                </c:pt>
              </c:numCache>
            </c:numRef>
          </c:val>
          <c:smooth val="0"/>
        </c:ser>
        <c:ser>
          <c:idx val="1"/>
          <c:order val="1"/>
          <c:spPr>
            <a:ln w="57150">
              <a:solidFill>
                <a:srgbClr val="00B0F0"/>
              </a:solidFill>
            </a:ln>
          </c:spPr>
          <c:marker>
            <c:symbol val="none"/>
          </c:marker>
          <c:cat>
            <c:numRef>
              <c:f>Feuil2!$A$364:$A$556</c:f>
              <c:numCache>
                <c:formatCode>General</c:formatCode>
                <c:ptCount val="193"/>
                <c:pt idx="0">
                  <c:v>2000</c:v>
                </c:pt>
                <c:pt idx="12">
                  <c:v>2001</c:v>
                </c:pt>
                <c:pt idx="24">
                  <c:v>2002</c:v>
                </c:pt>
                <c:pt idx="36">
                  <c:v>2003</c:v>
                </c:pt>
                <c:pt idx="48">
                  <c:v>2004</c:v>
                </c:pt>
                <c:pt idx="60">
                  <c:v>2005</c:v>
                </c:pt>
                <c:pt idx="72">
                  <c:v>2006</c:v>
                </c:pt>
                <c:pt idx="84">
                  <c:v>2007</c:v>
                </c:pt>
                <c:pt idx="96">
                  <c:v>2008</c:v>
                </c:pt>
                <c:pt idx="108">
                  <c:v>2009</c:v>
                </c:pt>
                <c:pt idx="120">
                  <c:v>2010</c:v>
                </c:pt>
                <c:pt idx="132">
                  <c:v>2011</c:v>
                </c:pt>
                <c:pt idx="144">
                  <c:v>2012</c:v>
                </c:pt>
                <c:pt idx="156">
                  <c:v>2013</c:v>
                </c:pt>
                <c:pt idx="168">
                  <c:v>2014</c:v>
                </c:pt>
                <c:pt idx="180">
                  <c:v>2015</c:v>
                </c:pt>
                <c:pt idx="192">
                  <c:v>2016</c:v>
                </c:pt>
              </c:numCache>
            </c:numRef>
          </c:cat>
          <c:val>
            <c:numRef>
              <c:f>Feuil2!$U$364:$U$556</c:f>
              <c:numCache>
                <c:formatCode>0.0%</c:formatCode>
                <c:ptCount val="193"/>
                <c:pt idx="0">
                  <c:v>1.081985499163407E-2</c:v>
                </c:pt>
                <c:pt idx="1">
                  <c:v>9.2201732948233861E-3</c:v>
                </c:pt>
                <c:pt idx="2">
                  <c:v>8.7573439751691406E-3</c:v>
                </c:pt>
                <c:pt idx="3">
                  <c:v>1.0197295499889236E-2</c:v>
                </c:pt>
                <c:pt idx="4">
                  <c:v>8.5242997896601835E-3</c:v>
                </c:pt>
                <c:pt idx="5">
                  <c:v>9.2920353982299808E-3</c:v>
                </c:pt>
                <c:pt idx="6">
                  <c:v>8.7225350557580406E-3</c:v>
                </c:pt>
                <c:pt idx="7">
                  <c:v>9.2623221964935887E-3</c:v>
                </c:pt>
                <c:pt idx="8">
                  <c:v>9.8190644307150077E-3</c:v>
                </c:pt>
                <c:pt idx="9">
                  <c:v>1.0924740675347655E-2</c:v>
                </c:pt>
                <c:pt idx="10">
                  <c:v>1.0251322751322789E-2</c:v>
                </c:pt>
                <c:pt idx="11">
                  <c:v>1.5081461911052196E-2</c:v>
                </c:pt>
                <c:pt idx="12">
                  <c:v>1.1586846170823284E-2</c:v>
                </c:pt>
                <c:pt idx="13">
                  <c:v>1.0456796917996725E-2</c:v>
                </c:pt>
                <c:pt idx="14">
                  <c:v>1.4175824175824303E-2</c:v>
                </c:pt>
                <c:pt idx="15">
                  <c:v>1.7445687952600375E-2</c:v>
                </c:pt>
                <c:pt idx="16">
                  <c:v>1.9099890230515948E-2</c:v>
                </c:pt>
                <c:pt idx="17">
                  <c:v>1.9399386234107974E-2</c:v>
                </c:pt>
                <c:pt idx="18">
                  <c:v>1.7622591943957877E-2</c:v>
                </c:pt>
                <c:pt idx="19">
                  <c:v>1.6715830875122961E-2</c:v>
                </c:pt>
                <c:pt idx="20">
                  <c:v>1.9337921992789164E-2</c:v>
                </c:pt>
                <c:pt idx="21">
                  <c:v>2.1613360986791896E-2</c:v>
                </c:pt>
                <c:pt idx="22">
                  <c:v>2.2367703218767021E-2</c:v>
                </c:pt>
                <c:pt idx="23">
                  <c:v>2.2448758269168367E-2</c:v>
                </c:pt>
                <c:pt idx="24">
                  <c:v>2.367186647758257E-2</c:v>
                </c:pt>
                <c:pt idx="25">
                  <c:v>2.4727668845315964E-2</c:v>
                </c:pt>
                <c:pt idx="26">
                  <c:v>2.5571567883844404E-2</c:v>
                </c:pt>
                <c:pt idx="27">
                  <c:v>2.3616952442575112E-2</c:v>
                </c:pt>
                <c:pt idx="28">
                  <c:v>2.5312365359758671E-2</c:v>
                </c:pt>
                <c:pt idx="29">
                  <c:v>2.4621008493710184E-2</c:v>
                </c:pt>
                <c:pt idx="30">
                  <c:v>2.4093793696891463E-2</c:v>
                </c:pt>
                <c:pt idx="31">
                  <c:v>2.4070492155598533E-2</c:v>
                </c:pt>
                <c:pt idx="32">
                  <c:v>2.3687031082529453E-2</c:v>
                </c:pt>
                <c:pt idx="33">
                  <c:v>2.2972539801260794E-2</c:v>
                </c:pt>
                <c:pt idx="34">
                  <c:v>2.2838847385272087E-2</c:v>
                </c:pt>
                <c:pt idx="35">
                  <c:v>2.1743742044972425E-2</c:v>
                </c:pt>
                <c:pt idx="36">
                  <c:v>1.8542199488490896E-2</c:v>
                </c:pt>
                <c:pt idx="37">
                  <c:v>1.8603167853725955E-2</c:v>
                </c:pt>
                <c:pt idx="38">
                  <c:v>1.8172213417855243E-2</c:v>
                </c:pt>
                <c:pt idx="39">
                  <c:v>1.9700800674252061E-2</c:v>
                </c:pt>
                <c:pt idx="40">
                  <c:v>1.7859018804496252E-2</c:v>
                </c:pt>
                <c:pt idx="41">
                  <c:v>1.762854144805881E-2</c:v>
                </c:pt>
                <c:pt idx="42">
                  <c:v>1.6174771557609491E-2</c:v>
                </c:pt>
                <c:pt idx="43">
                  <c:v>1.6789087093389332E-2</c:v>
                </c:pt>
                <c:pt idx="44">
                  <c:v>1.7694482253167276E-2</c:v>
                </c:pt>
                <c:pt idx="45">
                  <c:v>1.7443074994777596E-2</c:v>
                </c:pt>
                <c:pt idx="46">
                  <c:v>1.6590150250417324E-2</c:v>
                </c:pt>
                <c:pt idx="47">
                  <c:v>1.5986712342987763E-2</c:v>
                </c:pt>
                <c:pt idx="48">
                  <c:v>1.7053776940782583E-2</c:v>
                </c:pt>
                <c:pt idx="49">
                  <c:v>1.8472135253600586E-2</c:v>
                </c:pt>
                <c:pt idx="50">
                  <c:v>1.7640344505551298E-2</c:v>
                </c:pt>
                <c:pt idx="51">
                  <c:v>1.8390329579501818E-2</c:v>
                </c:pt>
                <c:pt idx="52">
                  <c:v>1.8268139126844885E-2</c:v>
                </c:pt>
                <c:pt idx="53">
                  <c:v>1.8869870076304363E-2</c:v>
                </c:pt>
                <c:pt idx="54">
                  <c:v>1.8501291989664104E-2</c:v>
                </c:pt>
                <c:pt idx="55">
                  <c:v>1.9195046439628438E-2</c:v>
                </c:pt>
                <c:pt idx="56">
                  <c:v>1.8312757201646157E-2</c:v>
                </c:pt>
                <c:pt idx="57">
                  <c:v>1.8478595626732375E-2</c:v>
                </c:pt>
                <c:pt idx="58">
                  <c:v>1.8680078004721157E-2</c:v>
                </c:pt>
                <c:pt idx="59">
                  <c:v>1.8800449575967937E-2</c:v>
                </c:pt>
                <c:pt idx="60">
                  <c:v>1.5944861639749064E-2</c:v>
                </c:pt>
                <c:pt idx="61">
                  <c:v>1.4243262629367814E-2</c:v>
                </c:pt>
                <c:pt idx="62">
                  <c:v>1.5805037218313611E-2</c:v>
                </c:pt>
                <c:pt idx="63">
                  <c:v>1.3695850664502407E-2</c:v>
                </c:pt>
                <c:pt idx="64">
                  <c:v>1.5710520981147447E-2</c:v>
                </c:pt>
                <c:pt idx="65">
                  <c:v>1.3864993421718541E-2</c:v>
                </c:pt>
                <c:pt idx="66">
                  <c:v>1.2888167241729143E-2</c:v>
                </c:pt>
                <c:pt idx="67">
                  <c:v>1.2656946132037161E-2</c:v>
                </c:pt>
                <c:pt idx="68">
                  <c:v>1.3133966457870239E-2</c:v>
                </c:pt>
                <c:pt idx="69">
                  <c:v>1.3607499244027821E-2</c:v>
                </c:pt>
                <c:pt idx="70">
                  <c:v>1.3702770780856355E-2</c:v>
                </c:pt>
                <c:pt idx="71">
                  <c:v>1.3539263865209206E-2</c:v>
                </c:pt>
                <c:pt idx="72">
                  <c:v>1.2150668286755595E-2</c:v>
                </c:pt>
                <c:pt idx="73">
                  <c:v>1.2426752879369563E-2</c:v>
                </c:pt>
                <c:pt idx="74">
                  <c:v>1.304958843605708E-2</c:v>
                </c:pt>
                <c:pt idx="75">
                  <c:v>1.5012009607686227E-2</c:v>
                </c:pt>
                <c:pt idx="76">
                  <c:v>1.3471709410238564E-2</c:v>
                </c:pt>
                <c:pt idx="77">
                  <c:v>1.4573767219005829E-2</c:v>
                </c:pt>
                <c:pt idx="78">
                  <c:v>1.4527602444644794E-2</c:v>
                </c:pt>
                <c:pt idx="79">
                  <c:v>1.3698630136986134E-2</c:v>
                </c:pt>
                <c:pt idx="80">
                  <c:v>1.485839648982834E-2</c:v>
                </c:pt>
                <c:pt idx="81">
                  <c:v>1.5214797136038127E-2</c:v>
                </c:pt>
                <c:pt idx="82">
                  <c:v>1.5107842162806806E-2</c:v>
                </c:pt>
                <c:pt idx="83">
                  <c:v>1.5436374431031075E-2</c:v>
                </c:pt>
                <c:pt idx="84">
                  <c:v>1.7206882753101338E-2</c:v>
                </c:pt>
                <c:pt idx="85">
                  <c:v>1.8660812294182261E-2</c:v>
                </c:pt>
                <c:pt idx="86">
                  <c:v>1.8727705112960846E-2</c:v>
                </c:pt>
                <c:pt idx="87">
                  <c:v>1.9029777164267347E-2</c:v>
                </c:pt>
                <c:pt idx="88">
                  <c:v>1.9397400551398158E-2</c:v>
                </c:pt>
                <c:pt idx="89">
                  <c:v>1.8988587170405191E-2</c:v>
                </c:pt>
                <c:pt idx="90">
                  <c:v>1.8763578905786948E-2</c:v>
                </c:pt>
                <c:pt idx="91">
                  <c:v>1.9135924245413216E-2</c:v>
                </c:pt>
                <c:pt idx="92">
                  <c:v>1.8374766630637751E-2</c:v>
                </c:pt>
                <c:pt idx="93">
                  <c:v>1.8708982270545516E-2</c:v>
                </c:pt>
                <c:pt idx="94">
                  <c:v>1.8995398022128684E-2</c:v>
                </c:pt>
                <c:pt idx="95">
                  <c:v>1.8904696940167609E-2</c:v>
                </c:pt>
                <c:pt idx="96">
                  <c:v>1.7309205350117818E-2</c:v>
                </c:pt>
                <c:pt idx="97">
                  <c:v>1.7535266457680221E-2</c:v>
                </c:pt>
                <c:pt idx="98">
                  <c:v>1.9939694582238987E-2</c:v>
                </c:pt>
                <c:pt idx="99">
                  <c:v>1.6352201257861854E-2</c:v>
                </c:pt>
                <c:pt idx="100">
                  <c:v>1.7289674490485796E-2</c:v>
                </c:pt>
                <c:pt idx="101">
                  <c:v>1.7862315342280777E-2</c:v>
                </c:pt>
                <c:pt idx="102">
                  <c:v>1.7060876308646833E-2</c:v>
                </c:pt>
                <c:pt idx="103">
                  <c:v>1.8970189701897011E-2</c:v>
                </c:pt>
                <c:pt idx="104">
                  <c:v>1.8815129293709099E-2</c:v>
                </c:pt>
                <c:pt idx="105">
                  <c:v>1.9326923076923075E-2</c:v>
                </c:pt>
                <c:pt idx="106">
                  <c:v>1.8929566637839956E-2</c:v>
                </c:pt>
                <c:pt idx="107">
                  <c:v>1.8458301453710746E-2</c:v>
                </c:pt>
                <c:pt idx="108">
                  <c:v>1.6047950502706909E-2</c:v>
                </c:pt>
                <c:pt idx="109">
                  <c:v>1.6847983055742866E-2</c:v>
                </c:pt>
                <c:pt idx="110">
                  <c:v>1.4495517833301497E-2</c:v>
                </c:pt>
                <c:pt idx="111">
                  <c:v>1.7707539984767706E-2</c:v>
                </c:pt>
                <c:pt idx="112">
                  <c:v>1.5476642612989089E-2</c:v>
                </c:pt>
                <c:pt idx="113">
                  <c:v>1.4039081768165484E-2</c:v>
                </c:pt>
                <c:pt idx="114">
                  <c:v>1.3057567670606174E-2</c:v>
                </c:pt>
                <c:pt idx="115">
                  <c:v>1.3107902735562282E-2</c:v>
                </c:pt>
                <c:pt idx="116">
                  <c:v>1.2122360071976424E-2</c:v>
                </c:pt>
                <c:pt idx="117">
                  <c:v>1.1602678992547855E-2</c:v>
                </c:pt>
                <c:pt idx="118">
                  <c:v>1.0467748019615142E-2</c:v>
                </c:pt>
                <c:pt idx="119">
                  <c:v>1.1080852662221918E-2</c:v>
                </c:pt>
                <c:pt idx="120">
                  <c:v>8.087535680304514E-3</c:v>
                </c:pt>
                <c:pt idx="121">
                  <c:v>7.5743230448779286E-3</c:v>
                </c:pt>
                <c:pt idx="122">
                  <c:v>1.1562323745064829E-2</c:v>
                </c:pt>
                <c:pt idx="123">
                  <c:v>8.6997193638913561E-3</c:v>
                </c:pt>
                <c:pt idx="124">
                  <c:v>9.3501636278634503E-3</c:v>
                </c:pt>
                <c:pt idx="125">
                  <c:v>1.0009354536950399E-2</c:v>
                </c:pt>
                <c:pt idx="126">
                  <c:v>9.7845516981840408E-3</c:v>
                </c:pt>
                <c:pt idx="127">
                  <c:v>9.7506094130883625E-3</c:v>
                </c:pt>
                <c:pt idx="128">
                  <c:v>1.1883596893421888E-2</c:v>
                </c:pt>
                <c:pt idx="129">
                  <c:v>1.1376352107422605E-2</c:v>
                </c:pt>
                <c:pt idx="130">
                  <c:v>1.1292580494633553E-2</c:v>
                </c:pt>
                <c:pt idx="131">
                  <c:v>1.0495031113587849E-2</c:v>
                </c:pt>
                <c:pt idx="132">
                  <c:v>1.0759792354884334E-2</c:v>
                </c:pt>
                <c:pt idx="133">
                  <c:v>9.8665664348807081E-3</c:v>
                </c:pt>
                <c:pt idx="134">
                  <c:v>1.3009943313818439E-2</c:v>
                </c:pt>
                <c:pt idx="135">
                  <c:v>1.604377260502643E-2</c:v>
                </c:pt>
                <c:pt idx="136">
                  <c:v>1.4729041222788286E-2</c:v>
                </c:pt>
                <c:pt idx="137">
                  <c:v>1.5467259423914026E-2</c:v>
                </c:pt>
                <c:pt idx="138">
                  <c:v>1.2019006801453624E-2</c:v>
                </c:pt>
                <c:pt idx="139">
                  <c:v>1.1884865366759589E-2</c:v>
                </c:pt>
                <c:pt idx="140">
                  <c:v>1.6275198816349201E-2</c:v>
                </c:pt>
                <c:pt idx="141">
                  <c:v>1.595058085930301E-2</c:v>
                </c:pt>
                <c:pt idx="142">
                  <c:v>1.5965300849021924E-2</c:v>
                </c:pt>
                <c:pt idx="143">
                  <c:v>1.6268382352941035E-2</c:v>
                </c:pt>
                <c:pt idx="144">
                  <c:v>1.5127462881688203E-2</c:v>
                </c:pt>
                <c:pt idx="145">
                  <c:v>1.5167023355354914E-2</c:v>
                </c:pt>
                <c:pt idx="146">
                  <c:v>1.6053573066691085E-2</c:v>
                </c:pt>
                <c:pt idx="147">
                  <c:v>1.5699160277473423E-2</c:v>
                </c:pt>
                <c:pt idx="148">
                  <c:v>1.5793317509585458E-2</c:v>
                </c:pt>
                <c:pt idx="149">
                  <c:v>1.5505290040131348E-2</c:v>
                </c:pt>
                <c:pt idx="150">
                  <c:v>1.6939790093905227E-2</c:v>
                </c:pt>
                <c:pt idx="151">
                  <c:v>1.5323912644521931E-2</c:v>
                </c:pt>
                <c:pt idx="152">
                  <c:v>1.5013648771610377E-2</c:v>
                </c:pt>
                <c:pt idx="153">
                  <c:v>1.4701878573373239E-2</c:v>
                </c:pt>
                <c:pt idx="154">
                  <c:v>1.4170224361885753E-2</c:v>
                </c:pt>
                <c:pt idx="155">
                  <c:v>1.4922673419553334E-2</c:v>
                </c:pt>
                <c:pt idx="156">
                  <c:v>1.3338239352405523E-2</c:v>
                </c:pt>
                <c:pt idx="157">
                  <c:v>1.2832263978001857E-2</c:v>
                </c:pt>
                <c:pt idx="158">
                  <c:v>1.4806789454676839E-2</c:v>
                </c:pt>
                <c:pt idx="159">
                  <c:v>9.7951114306253917E-3</c:v>
                </c:pt>
                <c:pt idx="160">
                  <c:v>1.1863035858722171E-2</c:v>
                </c:pt>
                <c:pt idx="161">
                  <c:v>1.1586132566911989E-2</c:v>
                </c:pt>
                <c:pt idx="162">
                  <c:v>1.086366105377512E-2</c:v>
                </c:pt>
                <c:pt idx="163">
                  <c:v>1.1025756891098082E-2</c:v>
                </c:pt>
                <c:pt idx="164">
                  <c:v>1.0219632451815341E-2</c:v>
                </c:pt>
                <c:pt idx="165">
                  <c:v>8.3176817815937554E-3</c:v>
                </c:pt>
                <c:pt idx="166">
                  <c:v>9.4939543215404321E-3</c:v>
                </c:pt>
                <c:pt idx="167">
                  <c:v>7.1288540367135944E-3</c:v>
                </c:pt>
                <c:pt idx="168">
                  <c:v>8.2607116920843104E-3</c:v>
                </c:pt>
                <c:pt idx="169">
                  <c:v>9.8642533936652566E-3</c:v>
                </c:pt>
                <c:pt idx="170">
                  <c:v>7.2064056939500354E-3</c:v>
                </c:pt>
                <c:pt idx="171">
                  <c:v>1.0056064785974872E-2</c:v>
                </c:pt>
                <c:pt idx="172">
                  <c:v>6.6613375965893784E-3</c:v>
                </c:pt>
                <c:pt idx="173">
                  <c:v>7.724407351505036E-3</c:v>
                </c:pt>
                <c:pt idx="174">
                  <c:v>7.9706251119469052E-3</c:v>
                </c:pt>
                <c:pt idx="175">
                  <c:v>9.3858943416464946E-3</c:v>
                </c:pt>
                <c:pt idx="176">
                  <c:v>7.5428165764488408E-3</c:v>
                </c:pt>
                <c:pt idx="177">
                  <c:v>7.1846726982438547E-3</c:v>
                </c:pt>
                <c:pt idx="178">
                  <c:v>6.6542454085707359E-3</c:v>
                </c:pt>
                <c:pt idx="179">
                  <c:v>7.4323128649795844E-3</c:v>
                </c:pt>
                <c:pt idx="180">
                  <c:v>6.3023318627892788E-3</c:v>
                </c:pt>
                <c:pt idx="181">
                  <c:v>7.2587149386145189E-3</c:v>
                </c:pt>
                <c:pt idx="182">
                  <c:v>6.2715307834997347E-3</c:v>
                </c:pt>
                <c:pt idx="183">
                  <c:v>6.3436123348017404E-3</c:v>
                </c:pt>
                <c:pt idx="184">
                  <c:v>9.0877007234868579E-3</c:v>
                </c:pt>
                <c:pt idx="185">
                  <c:v>7.8414096916299414E-3</c:v>
                </c:pt>
                <c:pt idx="186">
                  <c:v>9.5068858285207725E-3</c:v>
                </c:pt>
                <c:pt idx="187">
                  <c:v>9.3871767623097124E-3</c:v>
                </c:pt>
                <c:pt idx="188">
                  <c:v>8.8074687334860347E-3</c:v>
                </c:pt>
                <c:pt idx="189">
                  <c:v>1.0568031704095038E-2</c:v>
                </c:pt>
                <c:pt idx="190">
                  <c:v>9.2543627710206522E-3</c:v>
                </c:pt>
                <c:pt idx="191">
                  <c:v>8.8705427718251961E-3</c:v>
                </c:pt>
                <c:pt idx="192">
                  <c:v>1.0020577972622347E-2</c:v>
                </c:pt>
              </c:numCache>
            </c:numRef>
          </c:val>
          <c:smooth val="0"/>
        </c:ser>
        <c:ser>
          <c:idx val="3"/>
          <c:order val="2"/>
          <c:spPr>
            <a:ln w="57150"/>
          </c:spPr>
          <c:marker>
            <c:symbol val="none"/>
          </c:marker>
          <c:cat>
            <c:numRef>
              <c:f>Feuil2!$A$364:$A$556</c:f>
              <c:numCache>
                <c:formatCode>General</c:formatCode>
                <c:ptCount val="193"/>
                <c:pt idx="0">
                  <c:v>2000</c:v>
                </c:pt>
                <c:pt idx="12">
                  <c:v>2001</c:v>
                </c:pt>
                <c:pt idx="24">
                  <c:v>2002</c:v>
                </c:pt>
                <c:pt idx="36">
                  <c:v>2003</c:v>
                </c:pt>
                <c:pt idx="48">
                  <c:v>2004</c:v>
                </c:pt>
                <c:pt idx="60">
                  <c:v>2005</c:v>
                </c:pt>
                <c:pt idx="72">
                  <c:v>2006</c:v>
                </c:pt>
                <c:pt idx="84">
                  <c:v>2007</c:v>
                </c:pt>
                <c:pt idx="96">
                  <c:v>2008</c:v>
                </c:pt>
                <c:pt idx="108">
                  <c:v>2009</c:v>
                </c:pt>
                <c:pt idx="120">
                  <c:v>2010</c:v>
                </c:pt>
                <c:pt idx="132">
                  <c:v>2011</c:v>
                </c:pt>
                <c:pt idx="144">
                  <c:v>2012</c:v>
                </c:pt>
                <c:pt idx="156">
                  <c:v>2013</c:v>
                </c:pt>
                <c:pt idx="168">
                  <c:v>2014</c:v>
                </c:pt>
                <c:pt idx="180">
                  <c:v>2015</c:v>
                </c:pt>
                <c:pt idx="192">
                  <c:v>2016</c:v>
                </c:pt>
              </c:numCache>
            </c:numRef>
          </c:cat>
          <c:val>
            <c:numRef>
              <c:f>Feuil2!$AB$364:$AB$555</c:f>
              <c:numCache>
                <c:formatCode>0.0%</c:formatCode>
                <c:ptCount val="192"/>
                <c:pt idx="0">
                  <c:v>1.9965772960638839E-2</c:v>
                </c:pt>
                <c:pt idx="1">
                  <c:v>2.1627774615822437E-2</c:v>
                </c:pt>
                <c:pt idx="2">
                  <c:v>2.4404086265607416E-2</c:v>
                </c:pt>
                <c:pt idx="3">
                  <c:v>2.3190045248868696E-2</c:v>
                </c:pt>
                <c:pt idx="4">
                  <c:v>2.4348810872027338E-2</c:v>
                </c:pt>
                <c:pt idx="5">
                  <c:v>2.491506228765572E-2</c:v>
                </c:pt>
                <c:pt idx="6">
                  <c:v>2.4872809496890858E-2</c:v>
                </c:pt>
                <c:pt idx="7">
                  <c:v>2.5974025974025983E-2</c:v>
                </c:pt>
                <c:pt idx="8">
                  <c:v>2.58863252673045E-2</c:v>
                </c:pt>
                <c:pt idx="9">
                  <c:v>2.5238362310712192E-2</c:v>
                </c:pt>
                <c:pt idx="10">
                  <c:v>2.5784753363228718E-2</c:v>
                </c:pt>
                <c:pt idx="11">
                  <c:v>2.5813692480359363E-2</c:v>
                </c:pt>
                <c:pt idx="12">
                  <c:v>2.6286353467561474E-2</c:v>
                </c:pt>
                <c:pt idx="13">
                  <c:v>2.7298050139275887E-2</c:v>
                </c:pt>
                <c:pt idx="14">
                  <c:v>2.6592797783933531E-2</c:v>
                </c:pt>
                <c:pt idx="15">
                  <c:v>2.598120508568269E-2</c:v>
                </c:pt>
                <c:pt idx="16">
                  <c:v>2.5428413488114865E-2</c:v>
                </c:pt>
                <c:pt idx="17">
                  <c:v>2.7071823204420031E-2</c:v>
                </c:pt>
                <c:pt idx="18">
                  <c:v>2.7027027027026973E-2</c:v>
                </c:pt>
                <c:pt idx="19">
                  <c:v>2.6967528893780957E-2</c:v>
                </c:pt>
                <c:pt idx="20">
                  <c:v>2.6330224904004274E-2</c:v>
                </c:pt>
                <c:pt idx="21">
                  <c:v>2.6258205689277725E-2</c:v>
                </c:pt>
                <c:pt idx="22">
                  <c:v>2.7868852459016269E-2</c:v>
                </c:pt>
                <c:pt idx="23">
                  <c:v>2.7352297592997843E-2</c:v>
                </c:pt>
                <c:pt idx="24">
                  <c:v>2.5613079019073615E-2</c:v>
                </c:pt>
                <c:pt idx="25">
                  <c:v>2.6030368763557465E-2</c:v>
                </c:pt>
                <c:pt idx="26">
                  <c:v>2.4284943335132203E-2</c:v>
                </c:pt>
                <c:pt idx="27">
                  <c:v>2.532327586206895E-2</c:v>
                </c:pt>
                <c:pt idx="28">
                  <c:v>2.5336927223719607E-2</c:v>
                </c:pt>
                <c:pt idx="29">
                  <c:v>2.2592791823560887E-2</c:v>
                </c:pt>
                <c:pt idx="30">
                  <c:v>2.2019334049409256E-2</c:v>
                </c:pt>
                <c:pt idx="31">
                  <c:v>2.3579849946409492E-2</c:v>
                </c:pt>
                <c:pt idx="32">
                  <c:v>2.2447888829502993E-2</c:v>
                </c:pt>
                <c:pt idx="33">
                  <c:v>2.2388059701492713E-2</c:v>
                </c:pt>
                <c:pt idx="34">
                  <c:v>1.9670388091440838E-2</c:v>
                </c:pt>
                <c:pt idx="35">
                  <c:v>1.9169329073482455E-2</c:v>
                </c:pt>
                <c:pt idx="36">
                  <c:v>1.9128586609989506E-2</c:v>
                </c:pt>
                <c:pt idx="37">
                  <c:v>1.744186046511631E-2</c:v>
                </c:pt>
                <c:pt idx="38">
                  <c:v>1.6859852476290849E-2</c:v>
                </c:pt>
                <c:pt idx="39">
                  <c:v>1.4713610089332585E-2</c:v>
                </c:pt>
                <c:pt idx="40">
                  <c:v>1.577287066246047E-2</c:v>
                </c:pt>
                <c:pt idx="41">
                  <c:v>1.5255128879537061E-2</c:v>
                </c:pt>
                <c:pt idx="42">
                  <c:v>1.5239096163951471E-2</c:v>
                </c:pt>
                <c:pt idx="43">
                  <c:v>1.308900523560208E-2</c:v>
                </c:pt>
                <c:pt idx="44">
                  <c:v>1.202300052273908E-2</c:v>
                </c:pt>
                <c:pt idx="45">
                  <c:v>1.3034410844629862E-2</c:v>
                </c:pt>
                <c:pt idx="46">
                  <c:v>1.0948905109489093E-2</c:v>
                </c:pt>
                <c:pt idx="47">
                  <c:v>1.1494252873563093E-2</c:v>
                </c:pt>
                <c:pt idx="48">
                  <c:v>1.1470281543274119E-2</c:v>
                </c:pt>
                <c:pt idx="49">
                  <c:v>1.2467532467532516E-2</c:v>
                </c:pt>
                <c:pt idx="50">
                  <c:v>1.6062176165803077E-2</c:v>
                </c:pt>
                <c:pt idx="51">
                  <c:v>1.7607457276022753E-2</c:v>
                </c:pt>
                <c:pt idx="52">
                  <c:v>1.7080745341614856E-2</c:v>
                </c:pt>
                <c:pt idx="53">
                  <c:v>1.865284974093262E-2</c:v>
                </c:pt>
                <c:pt idx="54">
                  <c:v>1.7598343685300222E-2</c:v>
                </c:pt>
                <c:pt idx="55">
                  <c:v>1.7054263565891459E-2</c:v>
                </c:pt>
                <c:pt idx="56">
                  <c:v>1.9628099173553792E-2</c:v>
                </c:pt>
                <c:pt idx="57">
                  <c:v>2.0072053525475919E-2</c:v>
                </c:pt>
                <c:pt idx="58">
                  <c:v>2.1660649819494449E-2</c:v>
                </c:pt>
                <c:pt idx="59">
                  <c:v>2.1694214876033069E-2</c:v>
                </c:pt>
                <c:pt idx="60">
                  <c:v>2.268041237113394E-2</c:v>
                </c:pt>
                <c:pt idx="61">
                  <c:v>2.3601847101077489E-2</c:v>
                </c:pt>
                <c:pt idx="62">
                  <c:v>2.3457419683834857E-2</c:v>
                </c:pt>
                <c:pt idx="63">
                  <c:v>2.2391857506361301E-2</c:v>
                </c:pt>
                <c:pt idx="64">
                  <c:v>2.1882951653944049E-2</c:v>
                </c:pt>
                <c:pt idx="65">
                  <c:v>2.0345879959308144E-2</c:v>
                </c:pt>
                <c:pt idx="66">
                  <c:v>2.1363173957273718E-2</c:v>
                </c:pt>
                <c:pt idx="67">
                  <c:v>2.1341463414634054E-2</c:v>
                </c:pt>
                <c:pt idx="68">
                  <c:v>1.9756838905775176E-2</c:v>
                </c:pt>
                <c:pt idx="69">
                  <c:v>2.0686175580222121E-2</c:v>
                </c:pt>
                <c:pt idx="70">
                  <c:v>2.1201413427561988E-2</c:v>
                </c:pt>
                <c:pt idx="71">
                  <c:v>2.1739130434782483E-2</c:v>
                </c:pt>
                <c:pt idx="72">
                  <c:v>2.116935483870952E-2</c:v>
                </c:pt>
                <c:pt idx="73">
                  <c:v>2.055137844611532E-2</c:v>
                </c:pt>
                <c:pt idx="74">
                  <c:v>2.0926756352765308E-2</c:v>
                </c:pt>
                <c:pt idx="75">
                  <c:v>2.2896963663514125E-2</c:v>
                </c:pt>
                <c:pt idx="76">
                  <c:v>2.4402390438246879E-2</c:v>
                </c:pt>
                <c:pt idx="77">
                  <c:v>2.6420737786640114E-2</c:v>
                </c:pt>
                <c:pt idx="78">
                  <c:v>2.6892430278884438E-2</c:v>
                </c:pt>
                <c:pt idx="79">
                  <c:v>2.8358208955223896E-2</c:v>
                </c:pt>
                <c:pt idx="80">
                  <c:v>2.9309488325881761E-2</c:v>
                </c:pt>
                <c:pt idx="81">
                  <c:v>2.7187345526445972E-2</c:v>
                </c:pt>
                <c:pt idx="82">
                  <c:v>2.6198714780029553E-2</c:v>
                </c:pt>
                <c:pt idx="83">
                  <c:v>2.57298367144978E-2</c:v>
                </c:pt>
                <c:pt idx="84">
                  <c:v>2.669792694965456E-2</c:v>
                </c:pt>
                <c:pt idx="85">
                  <c:v>2.7072691552062933E-2</c:v>
                </c:pt>
                <c:pt idx="86">
                  <c:v>2.4514397266959476E-2</c:v>
                </c:pt>
                <c:pt idx="87">
                  <c:v>2.3411192214112031E-2</c:v>
                </c:pt>
                <c:pt idx="88">
                  <c:v>2.2440447253281537E-2</c:v>
                </c:pt>
                <c:pt idx="89">
                  <c:v>2.2214667314230052E-2</c:v>
                </c:pt>
                <c:pt idx="90">
                  <c:v>2.2095053346265825E-2</c:v>
                </c:pt>
                <c:pt idx="91">
                  <c:v>2.134010643444606E-2</c:v>
                </c:pt>
                <c:pt idx="92">
                  <c:v>2.1370656370656382E-2</c:v>
                </c:pt>
                <c:pt idx="93">
                  <c:v>2.1742059672762215E-2</c:v>
                </c:pt>
                <c:pt idx="94">
                  <c:v>2.3289980732177362E-2</c:v>
                </c:pt>
                <c:pt idx="95">
                  <c:v>2.4389773275446114E-2</c:v>
                </c:pt>
                <c:pt idx="96">
                  <c:v>2.4657586931334796E-2</c:v>
                </c:pt>
                <c:pt idx="97">
                  <c:v>2.2734228547381496E-2</c:v>
                </c:pt>
                <c:pt idx="98">
                  <c:v>2.3546729038742775E-2</c:v>
                </c:pt>
                <c:pt idx="99">
                  <c:v>2.2576089695736323E-2</c:v>
                </c:pt>
                <c:pt idx="100">
                  <c:v>2.3127103976873009E-2</c:v>
                </c:pt>
                <c:pt idx="101">
                  <c:v>2.413124661478383E-2</c:v>
                </c:pt>
                <c:pt idx="102">
                  <c:v>2.5095370950293239E-2</c:v>
                </c:pt>
                <c:pt idx="103">
                  <c:v>2.541317127009024E-2</c:v>
                </c:pt>
                <c:pt idx="104">
                  <c:v>2.4732077040845235E-2</c:v>
                </c:pt>
                <c:pt idx="105">
                  <c:v>2.2160155992426489E-2</c:v>
                </c:pt>
                <c:pt idx="106">
                  <c:v>2.0029656130110318E-2</c:v>
                </c:pt>
                <c:pt idx="107">
                  <c:v>1.763077096950405E-2</c:v>
                </c:pt>
                <c:pt idx="108">
                  <c:v>1.6801321209732656E-2</c:v>
                </c:pt>
                <c:pt idx="109">
                  <c:v>1.7856975863391078E-2</c:v>
                </c:pt>
                <c:pt idx="110">
                  <c:v>1.7559781445179778E-2</c:v>
                </c:pt>
                <c:pt idx="111">
                  <c:v>1.899013759014978E-2</c:v>
                </c:pt>
                <c:pt idx="112">
                  <c:v>1.8347430058555547E-2</c:v>
                </c:pt>
                <c:pt idx="113">
                  <c:v>1.7304328865754615E-2</c:v>
                </c:pt>
                <c:pt idx="114">
                  <c:v>1.5297738896989044E-2</c:v>
                </c:pt>
                <c:pt idx="115">
                  <c:v>1.4412683161181938E-2</c:v>
                </c:pt>
                <c:pt idx="116">
                  <c:v>1.5101769789082509E-2</c:v>
                </c:pt>
                <c:pt idx="117">
                  <c:v>1.7085746672011792E-2</c:v>
                </c:pt>
                <c:pt idx="118">
                  <c:v>1.7047394895934209E-2</c:v>
                </c:pt>
                <c:pt idx="119">
                  <c:v>1.8162887552059193E-2</c:v>
                </c:pt>
                <c:pt idx="120">
                  <c:v>1.5536247398705294E-2</c:v>
                </c:pt>
                <c:pt idx="121">
                  <c:v>1.3400096469669442E-2</c:v>
                </c:pt>
                <c:pt idx="122">
                  <c:v>1.1068473602605211E-2</c:v>
                </c:pt>
                <c:pt idx="123">
                  <c:v>9.2314151033798808E-3</c:v>
                </c:pt>
                <c:pt idx="124">
                  <c:v>9.4237158190648707E-3</c:v>
                </c:pt>
                <c:pt idx="125">
                  <c:v>9.0385483598820482E-3</c:v>
                </c:pt>
                <c:pt idx="126">
                  <c:v>8.6984271711876282E-3</c:v>
                </c:pt>
                <c:pt idx="127">
                  <c:v>8.9027122534106606E-3</c:v>
                </c:pt>
                <c:pt idx="128">
                  <c:v>8.0404475394868502E-3</c:v>
                </c:pt>
                <c:pt idx="129">
                  <c:v>6.106980895298042E-3</c:v>
                </c:pt>
                <c:pt idx="130">
                  <c:v>7.6820458835487049E-3</c:v>
                </c:pt>
                <c:pt idx="131">
                  <c:v>8.0445403931370674E-3</c:v>
                </c:pt>
                <c:pt idx="132">
                  <c:v>9.5008314931435134E-3</c:v>
                </c:pt>
                <c:pt idx="133">
                  <c:v>1.092011858460018E-2</c:v>
                </c:pt>
                <c:pt idx="134">
                  <c:v>1.1901799971953286E-2</c:v>
                </c:pt>
                <c:pt idx="135">
                  <c:v>1.3347440384145814E-2</c:v>
                </c:pt>
                <c:pt idx="136">
                  <c:v>1.5104456289303902E-2</c:v>
                </c:pt>
                <c:pt idx="137">
                  <c:v>1.6387589541952075E-2</c:v>
                </c:pt>
                <c:pt idx="138">
                  <c:v>1.7653598965913009E-2</c:v>
                </c:pt>
                <c:pt idx="139">
                  <c:v>1.9512437316915765E-2</c:v>
                </c:pt>
                <c:pt idx="140">
                  <c:v>1.9747011135295311E-2</c:v>
                </c:pt>
                <c:pt idx="141">
                  <c:v>2.1001535489622913E-2</c:v>
                </c:pt>
                <c:pt idx="142">
                  <c:v>2.1533071862462227E-2</c:v>
                </c:pt>
                <c:pt idx="143">
                  <c:v>2.2295362835050403E-2</c:v>
                </c:pt>
                <c:pt idx="144">
                  <c:v>2.2774634638148772E-2</c:v>
                </c:pt>
                <c:pt idx="145">
                  <c:v>2.1765742497007023E-2</c:v>
                </c:pt>
                <c:pt idx="146">
                  <c:v>2.2553533908534096E-2</c:v>
                </c:pt>
                <c:pt idx="147">
                  <c:v>2.313513417039248E-2</c:v>
                </c:pt>
                <c:pt idx="148">
                  <c:v>2.2571191890760511E-2</c:v>
                </c:pt>
                <c:pt idx="149">
                  <c:v>2.2179633689209499E-2</c:v>
                </c:pt>
                <c:pt idx="150">
                  <c:v>2.1002469311257599E-2</c:v>
                </c:pt>
                <c:pt idx="151">
                  <c:v>1.9134561746814605E-2</c:v>
                </c:pt>
                <c:pt idx="152">
                  <c:v>1.9846302736765908E-2</c:v>
                </c:pt>
                <c:pt idx="153">
                  <c:v>1.9991796880168389E-2</c:v>
                </c:pt>
                <c:pt idx="154">
                  <c:v>1.9412939314728428E-2</c:v>
                </c:pt>
                <c:pt idx="155">
                  <c:v>1.8933580312251896E-2</c:v>
                </c:pt>
                <c:pt idx="156">
                  <c:v>1.9253026575777765E-2</c:v>
                </c:pt>
                <c:pt idx="157">
                  <c:v>2.0042569065016558E-2</c:v>
                </c:pt>
                <c:pt idx="158">
                  <c:v>1.8873368745491392E-2</c:v>
                </c:pt>
                <c:pt idx="159">
                  <c:v>1.7151977950571995E-2</c:v>
                </c:pt>
                <c:pt idx="160">
                  <c:v>1.6811700246513572E-2</c:v>
                </c:pt>
                <c:pt idx="161">
                  <c:v>1.6360781106582234E-2</c:v>
                </c:pt>
                <c:pt idx="162">
                  <c:v>1.696006402978778E-2</c:v>
                </c:pt>
                <c:pt idx="163">
                  <c:v>1.7645832247302318E-2</c:v>
                </c:pt>
                <c:pt idx="164">
                  <c:v>1.7341190744432078E-2</c:v>
                </c:pt>
                <c:pt idx="165">
                  <c:v>1.6802435185665487E-2</c:v>
                </c:pt>
                <c:pt idx="166">
                  <c:v>1.720984333853659E-2</c:v>
                </c:pt>
                <c:pt idx="167">
                  <c:v>1.7170707214986702E-2</c:v>
                </c:pt>
                <c:pt idx="168">
                  <c:v>1.621245876724875E-2</c:v>
                </c:pt>
                <c:pt idx="169">
                  <c:v>1.5673401252839447E-2</c:v>
                </c:pt>
                <c:pt idx="170">
                  <c:v>1.6567118068070652E-2</c:v>
                </c:pt>
                <c:pt idx="171">
                  <c:v>1.8320499408324586E-2</c:v>
                </c:pt>
                <c:pt idx="172">
                  <c:v>1.9562070058510628E-2</c:v>
                </c:pt>
                <c:pt idx="173">
                  <c:v>1.9333162129772319E-2</c:v>
                </c:pt>
                <c:pt idx="174">
                  <c:v>1.8589173282233862E-2</c:v>
                </c:pt>
                <c:pt idx="175">
                  <c:v>1.7237404912532339E-2</c:v>
                </c:pt>
                <c:pt idx="176">
                  <c:v>1.7288378155054573E-2</c:v>
                </c:pt>
                <c:pt idx="177">
                  <c:v>1.8076900179450739E-2</c:v>
                </c:pt>
                <c:pt idx="178">
                  <c:v>1.7024948670098627E-2</c:v>
                </c:pt>
                <c:pt idx="179">
                  <c:v>1.6063829787233974E-2</c:v>
                </c:pt>
                <c:pt idx="180">
                  <c:v>1.6489142488114394E-2</c:v>
                </c:pt>
                <c:pt idx="181">
                  <c:v>1.6977655406120951E-2</c:v>
                </c:pt>
                <c:pt idx="182">
                  <c:v>1.7533862641560427E-2</c:v>
                </c:pt>
                <c:pt idx="183">
                  <c:v>1.8075104522355057E-2</c:v>
                </c:pt>
                <c:pt idx="184">
                  <c:v>1.7182780249465512E-2</c:v>
                </c:pt>
                <c:pt idx="185">
                  <c:v>1.7622828638251153E-2</c:v>
                </c:pt>
                <c:pt idx="186">
                  <c:v>1.8048358514810792E-2</c:v>
                </c:pt>
                <c:pt idx="187">
                  <c:v>1.8275590022493127E-2</c:v>
                </c:pt>
                <c:pt idx="188">
                  <c:v>1.8916350207878851E-2</c:v>
                </c:pt>
                <c:pt idx="189">
                  <c:v>1.9096707363426502E-2</c:v>
                </c:pt>
                <c:pt idx="190">
                  <c:v>2.0175717247375102E-2</c:v>
                </c:pt>
                <c:pt idx="191">
                  <c:v>2.0956967856768927E-2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5789824"/>
        <c:axId val="115791360"/>
      </c:lineChart>
      <c:catAx>
        <c:axId val="115789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-5400000" vert="horz"/>
          <a:lstStyle/>
          <a:p>
            <a:pPr>
              <a:defRPr/>
            </a:pPr>
            <a:endParaRPr lang="fr-FR"/>
          </a:p>
        </c:txPr>
        <c:crossAx val="115791360"/>
        <c:crosses val="autoZero"/>
        <c:auto val="1"/>
        <c:lblAlgn val="ctr"/>
        <c:lblOffset val="100"/>
        <c:tickLblSkip val="12"/>
        <c:tickMarkSkip val="12"/>
        <c:noMultiLvlLbl val="0"/>
      </c:catAx>
      <c:valAx>
        <c:axId val="115791360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95000"/>
                </a:sysClr>
              </a:solidFill>
              <a:prstDash val="sysDash"/>
            </a:ln>
          </c:spPr>
        </c:majorGridlines>
        <c:numFmt formatCode="0.0%" sourceLinked="1"/>
        <c:majorTickMark val="out"/>
        <c:minorTickMark val="none"/>
        <c:tickLblPos val="nextTo"/>
        <c:crossAx val="1157898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 b="1">
          <a:latin typeface="Aller" panose="02000503030000020004" pitchFamily="2" charset="0"/>
        </a:defRPr>
      </a:pPr>
      <a:endParaRPr lang="fr-FR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57150">
              <a:solidFill>
                <a:srgbClr val="4F81BD"/>
              </a:solidFill>
            </a:ln>
          </c:spPr>
          <c:marker>
            <c:symbol val="none"/>
          </c:marker>
          <c:cat>
            <c:numRef>
              <c:f>'[24700.xls]Données'!$B$3004:$B$3699</c:f>
              <c:numCache>
                <c:formatCode>d/m/yy;@</c:formatCode>
                <c:ptCount val="696"/>
                <c:pt idx="0">
                  <c:v>41396</c:v>
                </c:pt>
                <c:pt idx="1">
                  <c:v>41397</c:v>
                </c:pt>
                <c:pt idx="2">
                  <c:v>41400</c:v>
                </c:pt>
                <c:pt idx="3">
                  <c:v>41401</c:v>
                </c:pt>
                <c:pt idx="4">
                  <c:v>41402</c:v>
                </c:pt>
                <c:pt idx="5">
                  <c:v>41403</c:v>
                </c:pt>
                <c:pt idx="6">
                  <c:v>41404</c:v>
                </c:pt>
                <c:pt idx="7">
                  <c:v>41407</c:v>
                </c:pt>
                <c:pt idx="8">
                  <c:v>41408</c:v>
                </c:pt>
                <c:pt idx="9">
                  <c:v>41409</c:v>
                </c:pt>
                <c:pt idx="10">
                  <c:v>41410</c:v>
                </c:pt>
                <c:pt idx="11">
                  <c:v>41411</c:v>
                </c:pt>
                <c:pt idx="12">
                  <c:v>41414</c:v>
                </c:pt>
                <c:pt idx="13">
                  <c:v>41415</c:v>
                </c:pt>
                <c:pt idx="14">
                  <c:v>41416</c:v>
                </c:pt>
                <c:pt idx="15">
                  <c:v>41417</c:v>
                </c:pt>
                <c:pt idx="16">
                  <c:v>41418</c:v>
                </c:pt>
                <c:pt idx="17">
                  <c:v>41421</c:v>
                </c:pt>
                <c:pt idx="18">
                  <c:v>41422</c:v>
                </c:pt>
                <c:pt idx="19">
                  <c:v>41423</c:v>
                </c:pt>
                <c:pt idx="20">
                  <c:v>41424</c:v>
                </c:pt>
                <c:pt idx="21">
                  <c:v>41425</c:v>
                </c:pt>
                <c:pt idx="22">
                  <c:v>41428</c:v>
                </c:pt>
                <c:pt idx="23">
                  <c:v>41429</c:v>
                </c:pt>
                <c:pt idx="24">
                  <c:v>41430</c:v>
                </c:pt>
                <c:pt idx="25">
                  <c:v>41431</c:v>
                </c:pt>
                <c:pt idx="26">
                  <c:v>41432</c:v>
                </c:pt>
                <c:pt idx="27">
                  <c:v>41435</c:v>
                </c:pt>
                <c:pt idx="28">
                  <c:v>41436</c:v>
                </c:pt>
                <c:pt idx="29">
                  <c:v>41437</c:v>
                </c:pt>
                <c:pt idx="30">
                  <c:v>41438</c:v>
                </c:pt>
                <c:pt idx="31">
                  <c:v>41439</c:v>
                </c:pt>
                <c:pt idx="32">
                  <c:v>41442</c:v>
                </c:pt>
                <c:pt idx="33">
                  <c:v>41443</c:v>
                </c:pt>
                <c:pt idx="34">
                  <c:v>41444</c:v>
                </c:pt>
                <c:pt idx="35">
                  <c:v>41445</c:v>
                </c:pt>
                <c:pt idx="36">
                  <c:v>41446</c:v>
                </c:pt>
                <c:pt idx="37">
                  <c:v>41449</c:v>
                </c:pt>
                <c:pt idx="38">
                  <c:v>41450</c:v>
                </c:pt>
                <c:pt idx="39">
                  <c:v>41451</c:v>
                </c:pt>
                <c:pt idx="40">
                  <c:v>41452</c:v>
                </c:pt>
                <c:pt idx="41">
                  <c:v>41453</c:v>
                </c:pt>
                <c:pt idx="42">
                  <c:v>41456</c:v>
                </c:pt>
                <c:pt idx="43">
                  <c:v>41457</c:v>
                </c:pt>
                <c:pt idx="44">
                  <c:v>41458</c:v>
                </c:pt>
                <c:pt idx="45">
                  <c:v>41459</c:v>
                </c:pt>
                <c:pt idx="46">
                  <c:v>41460</c:v>
                </c:pt>
                <c:pt idx="47">
                  <c:v>41463</c:v>
                </c:pt>
                <c:pt idx="48">
                  <c:v>41464</c:v>
                </c:pt>
                <c:pt idx="49">
                  <c:v>41465</c:v>
                </c:pt>
                <c:pt idx="50">
                  <c:v>41466</c:v>
                </c:pt>
                <c:pt idx="51">
                  <c:v>41467</c:v>
                </c:pt>
                <c:pt idx="52">
                  <c:v>41470</c:v>
                </c:pt>
                <c:pt idx="53">
                  <c:v>41471</c:v>
                </c:pt>
                <c:pt idx="54">
                  <c:v>41472</c:v>
                </c:pt>
                <c:pt idx="55">
                  <c:v>41473</c:v>
                </c:pt>
                <c:pt idx="56">
                  <c:v>41474</c:v>
                </c:pt>
                <c:pt idx="57">
                  <c:v>41477</c:v>
                </c:pt>
                <c:pt idx="58">
                  <c:v>41478</c:v>
                </c:pt>
                <c:pt idx="59">
                  <c:v>41479</c:v>
                </c:pt>
                <c:pt idx="60">
                  <c:v>41480</c:v>
                </c:pt>
                <c:pt idx="61">
                  <c:v>41481</c:v>
                </c:pt>
                <c:pt idx="62">
                  <c:v>41484</c:v>
                </c:pt>
                <c:pt idx="63">
                  <c:v>41485</c:v>
                </c:pt>
                <c:pt idx="64">
                  <c:v>41486</c:v>
                </c:pt>
                <c:pt idx="65">
                  <c:v>41487</c:v>
                </c:pt>
                <c:pt idx="66">
                  <c:v>41488</c:v>
                </c:pt>
                <c:pt idx="67">
                  <c:v>41491</c:v>
                </c:pt>
                <c:pt idx="68">
                  <c:v>41492</c:v>
                </c:pt>
                <c:pt idx="69">
                  <c:v>41493</c:v>
                </c:pt>
                <c:pt idx="70">
                  <c:v>41494</c:v>
                </c:pt>
                <c:pt idx="71">
                  <c:v>41495</c:v>
                </c:pt>
                <c:pt idx="72">
                  <c:v>41498</c:v>
                </c:pt>
                <c:pt idx="73">
                  <c:v>41499</c:v>
                </c:pt>
                <c:pt idx="74">
                  <c:v>41500</c:v>
                </c:pt>
                <c:pt idx="75">
                  <c:v>41501</c:v>
                </c:pt>
                <c:pt idx="76">
                  <c:v>41502</c:v>
                </c:pt>
                <c:pt idx="77">
                  <c:v>41505</c:v>
                </c:pt>
                <c:pt idx="78">
                  <c:v>41506</c:v>
                </c:pt>
                <c:pt idx="79">
                  <c:v>41507</c:v>
                </c:pt>
                <c:pt idx="80">
                  <c:v>41508</c:v>
                </c:pt>
                <c:pt idx="81">
                  <c:v>41509</c:v>
                </c:pt>
                <c:pt idx="82">
                  <c:v>41512</c:v>
                </c:pt>
                <c:pt idx="83">
                  <c:v>41513</c:v>
                </c:pt>
                <c:pt idx="84">
                  <c:v>41514</c:v>
                </c:pt>
                <c:pt idx="85">
                  <c:v>41515</c:v>
                </c:pt>
                <c:pt idx="86">
                  <c:v>41516</c:v>
                </c:pt>
                <c:pt idx="87">
                  <c:v>41519</c:v>
                </c:pt>
                <c:pt idx="88">
                  <c:v>41520</c:v>
                </c:pt>
                <c:pt idx="89">
                  <c:v>41521</c:v>
                </c:pt>
                <c:pt idx="90">
                  <c:v>41522</c:v>
                </c:pt>
                <c:pt idx="91">
                  <c:v>41523</c:v>
                </c:pt>
                <c:pt idx="92">
                  <c:v>41526</c:v>
                </c:pt>
                <c:pt idx="93">
                  <c:v>41527</c:v>
                </c:pt>
                <c:pt idx="94">
                  <c:v>41528</c:v>
                </c:pt>
                <c:pt idx="95">
                  <c:v>41529</c:v>
                </c:pt>
                <c:pt idx="96">
                  <c:v>41530</c:v>
                </c:pt>
                <c:pt idx="97">
                  <c:v>41533</c:v>
                </c:pt>
                <c:pt idx="98">
                  <c:v>41534</c:v>
                </c:pt>
                <c:pt idx="99">
                  <c:v>41535</c:v>
                </c:pt>
                <c:pt idx="100">
                  <c:v>41536</c:v>
                </c:pt>
                <c:pt idx="101">
                  <c:v>41537</c:v>
                </c:pt>
                <c:pt idx="102">
                  <c:v>41540</c:v>
                </c:pt>
                <c:pt idx="103">
                  <c:v>41541</c:v>
                </c:pt>
                <c:pt idx="104">
                  <c:v>41542</c:v>
                </c:pt>
                <c:pt idx="105">
                  <c:v>41543</c:v>
                </c:pt>
                <c:pt idx="106">
                  <c:v>41544</c:v>
                </c:pt>
                <c:pt idx="107">
                  <c:v>41547</c:v>
                </c:pt>
                <c:pt idx="108">
                  <c:v>41548</c:v>
                </c:pt>
                <c:pt idx="109">
                  <c:v>41549</c:v>
                </c:pt>
                <c:pt idx="110">
                  <c:v>41550</c:v>
                </c:pt>
                <c:pt idx="111">
                  <c:v>41551</c:v>
                </c:pt>
                <c:pt idx="112">
                  <c:v>41554</c:v>
                </c:pt>
                <c:pt idx="113">
                  <c:v>41555</c:v>
                </c:pt>
                <c:pt idx="114">
                  <c:v>41556</c:v>
                </c:pt>
                <c:pt idx="115">
                  <c:v>41557</c:v>
                </c:pt>
                <c:pt idx="116">
                  <c:v>41558</c:v>
                </c:pt>
                <c:pt idx="117">
                  <c:v>41561</c:v>
                </c:pt>
                <c:pt idx="118">
                  <c:v>41562</c:v>
                </c:pt>
                <c:pt idx="119">
                  <c:v>41563</c:v>
                </c:pt>
                <c:pt idx="120">
                  <c:v>41564</c:v>
                </c:pt>
                <c:pt idx="121">
                  <c:v>41565</c:v>
                </c:pt>
                <c:pt idx="122">
                  <c:v>41568</c:v>
                </c:pt>
                <c:pt idx="123">
                  <c:v>41569</c:v>
                </c:pt>
                <c:pt idx="124">
                  <c:v>41570</c:v>
                </c:pt>
                <c:pt idx="125">
                  <c:v>41571</c:v>
                </c:pt>
                <c:pt idx="126">
                  <c:v>41572</c:v>
                </c:pt>
                <c:pt idx="127">
                  <c:v>41575</c:v>
                </c:pt>
                <c:pt idx="128">
                  <c:v>41576</c:v>
                </c:pt>
                <c:pt idx="129">
                  <c:v>41577</c:v>
                </c:pt>
                <c:pt idx="130">
                  <c:v>41578</c:v>
                </c:pt>
                <c:pt idx="131">
                  <c:v>41579</c:v>
                </c:pt>
                <c:pt idx="132">
                  <c:v>41582</c:v>
                </c:pt>
                <c:pt idx="133">
                  <c:v>41583</c:v>
                </c:pt>
                <c:pt idx="134">
                  <c:v>41584</c:v>
                </c:pt>
                <c:pt idx="135">
                  <c:v>41585</c:v>
                </c:pt>
                <c:pt idx="136">
                  <c:v>41586</c:v>
                </c:pt>
                <c:pt idx="137">
                  <c:v>41589</c:v>
                </c:pt>
                <c:pt idx="138">
                  <c:v>41590</c:v>
                </c:pt>
                <c:pt idx="139">
                  <c:v>41591</c:v>
                </c:pt>
                <c:pt idx="140">
                  <c:v>41592</c:v>
                </c:pt>
                <c:pt idx="141">
                  <c:v>41593</c:v>
                </c:pt>
                <c:pt idx="142">
                  <c:v>41596</c:v>
                </c:pt>
                <c:pt idx="143">
                  <c:v>41597</c:v>
                </c:pt>
                <c:pt idx="144">
                  <c:v>41598</c:v>
                </c:pt>
                <c:pt idx="145">
                  <c:v>41599</c:v>
                </c:pt>
                <c:pt idx="146">
                  <c:v>41600</c:v>
                </c:pt>
                <c:pt idx="147">
                  <c:v>41603</c:v>
                </c:pt>
                <c:pt idx="148">
                  <c:v>41604</c:v>
                </c:pt>
                <c:pt idx="149">
                  <c:v>41605</c:v>
                </c:pt>
                <c:pt idx="150">
                  <c:v>41606</c:v>
                </c:pt>
                <c:pt idx="151">
                  <c:v>41607</c:v>
                </c:pt>
                <c:pt idx="152">
                  <c:v>41610</c:v>
                </c:pt>
                <c:pt idx="153">
                  <c:v>41611</c:v>
                </c:pt>
                <c:pt idx="154">
                  <c:v>41612</c:v>
                </c:pt>
                <c:pt idx="155">
                  <c:v>41613</c:v>
                </c:pt>
                <c:pt idx="156">
                  <c:v>41614</c:v>
                </c:pt>
                <c:pt idx="157">
                  <c:v>41617</c:v>
                </c:pt>
                <c:pt idx="158">
                  <c:v>41618</c:v>
                </c:pt>
                <c:pt idx="159">
                  <c:v>41619</c:v>
                </c:pt>
                <c:pt idx="160">
                  <c:v>41620</c:v>
                </c:pt>
                <c:pt idx="161">
                  <c:v>41621</c:v>
                </c:pt>
                <c:pt idx="162">
                  <c:v>41624</c:v>
                </c:pt>
                <c:pt idx="163">
                  <c:v>41625</c:v>
                </c:pt>
                <c:pt idx="164">
                  <c:v>41626</c:v>
                </c:pt>
                <c:pt idx="165">
                  <c:v>41627</c:v>
                </c:pt>
                <c:pt idx="166">
                  <c:v>41628</c:v>
                </c:pt>
                <c:pt idx="167">
                  <c:v>41631</c:v>
                </c:pt>
                <c:pt idx="168">
                  <c:v>41632</c:v>
                </c:pt>
                <c:pt idx="169">
                  <c:v>41633</c:v>
                </c:pt>
                <c:pt idx="170">
                  <c:v>41634</c:v>
                </c:pt>
                <c:pt idx="171">
                  <c:v>41635</c:v>
                </c:pt>
                <c:pt idx="172">
                  <c:v>41638</c:v>
                </c:pt>
                <c:pt idx="173">
                  <c:v>41639</c:v>
                </c:pt>
                <c:pt idx="174">
                  <c:v>41640</c:v>
                </c:pt>
                <c:pt idx="175">
                  <c:v>41641</c:v>
                </c:pt>
                <c:pt idx="176">
                  <c:v>41642</c:v>
                </c:pt>
                <c:pt idx="177">
                  <c:v>41645</c:v>
                </c:pt>
                <c:pt idx="178">
                  <c:v>41646</c:v>
                </c:pt>
                <c:pt idx="179">
                  <c:v>41647</c:v>
                </c:pt>
                <c:pt idx="180">
                  <c:v>41648</c:v>
                </c:pt>
                <c:pt idx="181">
                  <c:v>41649</c:v>
                </c:pt>
                <c:pt idx="182">
                  <c:v>41652</c:v>
                </c:pt>
                <c:pt idx="183">
                  <c:v>41653</c:v>
                </c:pt>
                <c:pt idx="184">
                  <c:v>41654</c:v>
                </c:pt>
                <c:pt idx="185">
                  <c:v>41655</c:v>
                </c:pt>
                <c:pt idx="186">
                  <c:v>41656</c:v>
                </c:pt>
                <c:pt idx="187">
                  <c:v>41659</c:v>
                </c:pt>
                <c:pt idx="188">
                  <c:v>41660</c:v>
                </c:pt>
                <c:pt idx="189">
                  <c:v>41661</c:v>
                </c:pt>
                <c:pt idx="190">
                  <c:v>41662</c:v>
                </c:pt>
                <c:pt idx="191">
                  <c:v>41663</c:v>
                </c:pt>
                <c:pt idx="192">
                  <c:v>41666</c:v>
                </c:pt>
                <c:pt idx="193">
                  <c:v>41667</c:v>
                </c:pt>
                <c:pt idx="194">
                  <c:v>41668</c:v>
                </c:pt>
                <c:pt idx="195">
                  <c:v>41669</c:v>
                </c:pt>
                <c:pt idx="196">
                  <c:v>41670</c:v>
                </c:pt>
                <c:pt idx="197">
                  <c:v>41673</c:v>
                </c:pt>
                <c:pt idx="198">
                  <c:v>41674</c:v>
                </c:pt>
                <c:pt idx="199">
                  <c:v>41675</c:v>
                </c:pt>
                <c:pt idx="200">
                  <c:v>41676</c:v>
                </c:pt>
                <c:pt idx="201">
                  <c:v>41677</c:v>
                </c:pt>
                <c:pt idx="202">
                  <c:v>41680</c:v>
                </c:pt>
                <c:pt idx="203">
                  <c:v>41681</c:v>
                </c:pt>
                <c:pt idx="204">
                  <c:v>41682</c:v>
                </c:pt>
                <c:pt idx="205">
                  <c:v>41683</c:v>
                </c:pt>
                <c:pt idx="206">
                  <c:v>41684</c:v>
                </c:pt>
                <c:pt idx="207">
                  <c:v>41687</c:v>
                </c:pt>
                <c:pt idx="208">
                  <c:v>41688</c:v>
                </c:pt>
                <c:pt idx="209">
                  <c:v>41689</c:v>
                </c:pt>
                <c:pt idx="210">
                  <c:v>41690</c:v>
                </c:pt>
                <c:pt idx="211">
                  <c:v>41691</c:v>
                </c:pt>
                <c:pt idx="212">
                  <c:v>41694</c:v>
                </c:pt>
                <c:pt idx="213">
                  <c:v>41695</c:v>
                </c:pt>
                <c:pt idx="214">
                  <c:v>41696</c:v>
                </c:pt>
                <c:pt idx="215">
                  <c:v>41697</c:v>
                </c:pt>
                <c:pt idx="216">
                  <c:v>41698</c:v>
                </c:pt>
                <c:pt idx="217">
                  <c:v>41701</c:v>
                </c:pt>
                <c:pt idx="218">
                  <c:v>41702</c:v>
                </c:pt>
                <c:pt idx="219">
                  <c:v>41703</c:v>
                </c:pt>
                <c:pt idx="220">
                  <c:v>41704</c:v>
                </c:pt>
                <c:pt idx="221">
                  <c:v>41705</c:v>
                </c:pt>
                <c:pt idx="222">
                  <c:v>41708</c:v>
                </c:pt>
                <c:pt idx="223">
                  <c:v>41709</c:v>
                </c:pt>
                <c:pt idx="224">
                  <c:v>41710</c:v>
                </c:pt>
                <c:pt idx="225">
                  <c:v>41711</c:v>
                </c:pt>
                <c:pt idx="226">
                  <c:v>41712</c:v>
                </c:pt>
                <c:pt idx="227">
                  <c:v>41715</c:v>
                </c:pt>
                <c:pt idx="228">
                  <c:v>41716</c:v>
                </c:pt>
                <c:pt idx="229">
                  <c:v>41717</c:v>
                </c:pt>
                <c:pt idx="230">
                  <c:v>41718</c:v>
                </c:pt>
                <c:pt idx="231">
                  <c:v>41719</c:v>
                </c:pt>
                <c:pt idx="232">
                  <c:v>41722</c:v>
                </c:pt>
                <c:pt idx="233">
                  <c:v>41723</c:v>
                </c:pt>
                <c:pt idx="234">
                  <c:v>41724</c:v>
                </c:pt>
                <c:pt idx="235">
                  <c:v>41725</c:v>
                </c:pt>
                <c:pt idx="236">
                  <c:v>41726</c:v>
                </c:pt>
                <c:pt idx="237">
                  <c:v>41729</c:v>
                </c:pt>
                <c:pt idx="238">
                  <c:v>41730</c:v>
                </c:pt>
                <c:pt idx="239">
                  <c:v>41731</c:v>
                </c:pt>
                <c:pt idx="240">
                  <c:v>41732</c:v>
                </c:pt>
                <c:pt idx="241">
                  <c:v>41733</c:v>
                </c:pt>
                <c:pt idx="242">
                  <c:v>41736</c:v>
                </c:pt>
                <c:pt idx="243">
                  <c:v>41737</c:v>
                </c:pt>
                <c:pt idx="244">
                  <c:v>41738</c:v>
                </c:pt>
                <c:pt idx="245">
                  <c:v>41739</c:v>
                </c:pt>
                <c:pt idx="246">
                  <c:v>41740</c:v>
                </c:pt>
                <c:pt idx="247">
                  <c:v>41743</c:v>
                </c:pt>
                <c:pt idx="248">
                  <c:v>41744</c:v>
                </c:pt>
                <c:pt idx="249">
                  <c:v>41745</c:v>
                </c:pt>
                <c:pt idx="250">
                  <c:v>41746</c:v>
                </c:pt>
                <c:pt idx="251">
                  <c:v>41747</c:v>
                </c:pt>
                <c:pt idx="252">
                  <c:v>41750</c:v>
                </c:pt>
                <c:pt idx="253">
                  <c:v>41751</c:v>
                </c:pt>
                <c:pt idx="254">
                  <c:v>41752</c:v>
                </c:pt>
                <c:pt idx="255">
                  <c:v>41753</c:v>
                </c:pt>
                <c:pt idx="256">
                  <c:v>41754</c:v>
                </c:pt>
                <c:pt idx="257">
                  <c:v>41757</c:v>
                </c:pt>
                <c:pt idx="258">
                  <c:v>41758</c:v>
                </c:pt>
                <c:pt idx="259">
                  <c:v>41759</c:v>
                </c:pt>
                <c:pt idx="260">
                  <c:v>41760</c:v>
                </c:pt>
                <c:pt idx="261">
                  <c:v>41761</c:v>
                </c:pt>
                <c:pt idx="262">
                  <c:v>41764</c:v>
                </c:pt>
                <c:pt idx="263">
                  <c:v>41765</c:v>
                </c:pt>
                <c:pt idx="264">
                  <c:v>41766</c:v>
                </c:pt>
                <c:pt idx="265">
                  <c:v>41767</c:v>
                </c:pt>
                <c:pt idx="266">
                  <c:v>41768</c:v>
                </c:pt>
                <c:pt idx="267">
                  <c:v>41771</c:v>
                </c:pt>
                <c:pt idx="268">
                  <c:v>41772</c:v>
                </c:pt>
                <c:pt idx="269">
                  <c:v>41773</c:v>
                </c:pt>
                <c:pt idx="270">
                  <c:v>41774</c:v>
                </c:pt>
                <c:pt idx="271">
                  <c:v>41775</c:v>
                </c:pt>
                <c:pt idx="272">
                  <c:v>41778</c:v>
                </c:pt>
                <c:pt idx="273">
                  <c:v>41779</c:v>
                </c:pt>
                <c:pt idx="274">
                  <c:v>41780</c:v>
                </c:pt>
                <c:pt idx="275">
                  <c:v>41781</c:v>
                </c:pt>
                <c:pt idx="276">
                  <c:v>41782</c:v>
                </c:pt>
                <c:pt idx="277">
                  <c:v>41785</c:v>
                </c:pt>
                <c:pt idx="278">
                  <c:v>41786</c:v>
                </c:pt>
                <c:pt idx="279">
                  <c:v>41787</c:v>
                </c:pt>
                <c:pt idx="280">
                  <c:v>41788</c:v>
                </c:pt>
                <c:pt idx="281">
                  <c:v>41789</c:v>
                </c:pt>
                <c:pt idx="282">
                  <c:v>41792</c:v>
                </c:pt>
                <c:pt idx="283">
                  <c:v>41793</c:v>
                </c:pt>
                <c:pt idx="284">
                  <c:v>41794</c:v>
                </c:pt>
                <c:pt idx="285">
                  <c:v>41795</c:v>
                </c:pt>
                <c:pt idx="286">
                  <c:v>41796</c:v>
                </c:pt>
                <c:pt idx="287">
                  <c:v>41799</c:v>
                </c:pt>
                <c:pt idx="288">
                  <c:v>41800</c:v>
                </c:pt>
                <c:pt idx="289">
                  <c:v>41801</c:v>
                </c:pt>
                <c:pt idx="290">
                  <c:v>41802</c:v>
                </c:pt>
                <c:pt idx="291">
                  <c:v>41803</c:v>
                </c:pt>
                <c:pt idx="292">
                  <c:v>41806</c:v>
                </c:pt>
                <c:pt idx="293">
                  <c:v>41807</c:v>
                </c:pt>
                <c:pt idx="294">
                  <c:v>41808</c:v>
                </c:pt>
                <c:pt idx="295">
                  <c:v>41809</c:v>
                </c:pt>
                <c:pt idx="296">
                  <c:v>41810</c:v>
                </c:pt>
                <c:pt idx="297">
                  <c:v>41813</c:v>
                </c:pt>
                <c:pt idx="298">
                  <c:v>41814</c:v>
                </c:pt>
                <c:pt idx="299">
                  <c:v>41815</c:v>
                </c:pt>
                <c:pt idx="300">
                  <c:v>41816</c:v>
                </c:pt>
                <c:pt idx="301">
                  <c:v>41817</c:v>
                </c:pt>
                <c:pt idx="302">
                  <c:v>41820</c:v>
                </c:pt>
                <c:pt idx="303">
                  <c:v>41821</c:v>
                </c:pt>
                <c:pt idx="304">
                  <c:v>41822</c:v>
                </c:pt>
                <c:pt idx="305">
                  <c:v>41823</c:v>
                </c:pt>
                <c:pt idx="306">
                  <c:v>41824</c:v>
                </c:pt>
                <c:pt idx="307">
                  <c:v>41827</c:v>
                </c:pt>
                <c:pt idx="308">
                  <c:v>41828</c:v>
                </c:pt>
                <c:pt idx="309">
                  <c:v>41829</c:v>
                </c:pt>
                <c:pt idx="310">
                  <c:v>41830</c:v>
                </c:pt>
                <c:pt idx="311">
                  <c:v>41831</c:v>
                </c:pt>
                <c:pt idx="312">
                  <c:v>41834</c:v>
                </c:pt>
                <c:pt idx="313">
                  <c:v>41835</c:v>
                </c:pt>
                <c:pt idx="314">
                  <c:v>41836</c:v>
                </c:pt>
                <c:pt idx="315">
                  <c:v>41837</c:v>
                </c:pt>
                <c:pt idx="316">
                  <c:v>41838</c:v>
                </c:pt>
                <c:pt idx="317">
                  <c:v>41841</c:v>
                </c:pt>
                <c:pt idx="318">
                  <c:v>41842</c:v>
                </c:pt>
                <c:pt idx="319">
                  <c:v>41843</c:v>
                </c:pt>
                <c:pt idx="320">
                  <c:v>41844</c:v>
                </c:pt>
                <c:pt idx="321">
                  <c:v>41845</c:v>
                </c:pt>
                <c:pt idx="322">
                  <c:v>41848</c:v>
                </c:pt>
                <c:pt idx="323">
                  <c:v>41849</c:v>
                </c:pt>
                <c:pt idx="324">
                  <c:v>41850</c:v>
                </c:pt>
                <c:pt idx="325">
                  <c:v>41851</c:v>
                </c:pt>
                <c:pt idx="326">
                  <c:v>41852</c:v>
                </c:pt>
                <c:pt idx="327">
                  <c:v>41855</c:v>
                </c:pt>
                <c:pt idx="328">
                  <c:v>41856</c:v>
                </c:pt>
                <c:pt idx="329">
                  <c:v>41857</c:v>
                </c:pt>
                <c:pt idx="330">
                  <c:v>41858</c:v>
                </c:pt>
                <c:pt idx="331">
                  <c:v>41859</c:v>
                </c:pt>
                <c:pt idx="332">
                  <c:v>41862</c:v>
                </c:pt>
                <c:pt idx="333">
                  <c:v>41863</c:v>
                </c:pt>
                <c:pt idx="334">
                  <c:v>41864</c:v>
                </c:pt>
                <c:pt idx="335">
                  <c:v>41865</c:v>
                </c:pt>
                <c:pt idx="336">
                  <c:v>41866</c:v>
                </c:pt>
                <c:pt idx="337">
                  <c:v>41869</c:v>
                </c:pt>
                <c:pt idx="338">
                  <c:v>41870</c:v>
                </c:pt>
                <c:pt idx="339">
                  <c:v>41871</c:v>
                </c:pt>
                <c:pt idx="340">
                  <c:v>41872</c:v>
                </c:pt>
                <c:pt idx="341">
                  <c:v>41873</c:v>
                </c:pt>
                <c:pt idx="342">
                  <c:v>41876</c:v>
                </c:pt>
                <c:pt idx="343">
                  <c:v>41877</c:v>
                </c:pt>
                <c:pt idx="344">
                  <c:v>41878</c:v>
                </c:pt>
                <c:pt idx="345">
                  <c:v>41879</c:v>
                </c:pt>
                <c:pt idx="346">
                  <c:v>41880</c:v>
                </c:pt>
                <c:pt idx="347">
                  <c:v>41883</c:v>
                </c:pt>
                <c:pt idx="348">
                  <c:v>41884</c:v>
                </c:pt>
                <c:pt idx="349">
                  <c:v>41885</c:v>
                </c:pt>
                <c:pt idx="350">
                  <c:v>41886</c:v>
                </c:pt>
                <c:pt idx="351">
                  <c:v>41887</c:v>
                </c:pt>
                <c:pt idx="352">
                  <c:v>41890</c:v>
                </c:pt>
                <c:pt idx="353">
                  <c:v>41891</c:v>
                </c:pt>
                <c:pt idx="354">
                  <c:v>41892</c:v>
                </c:pt>
                <c:pt idx="355">
                  <c:v>41893</c:v>
                </c:pt>
                <c:pt idx="356">
                  <c:v>41894</c:v>
                </c:pt>
                <c:pt idx="357">
                  <c:v>41897</c:v>
                </c:pt>
                <c:pt idx="358">
                  <c:v>41898</c:v>
                </c:pt>
                <c:pt idx="359">
                  <c:v>41899</c:v>
                </c:pt>
                <c:pt idx="360">
                  <c:v>41900</c:v>
                </c:pt>
                <c:pt idx="361">
                  <c:v>41901</c:v>
                </c:pt>
                <c:pt idx="362">
                  <c:v>41904</c:v>
                </c:pt>
                <c:pt idx="363">
                  <c:v>41905</c:v>
                </c:pt>
                <c:pt idx="364">
                  <c:v>41906</c:v>
                </c:pt>
                <c:pt idx="365">
                  <c:v>41907</c:v>
                </c:pt>
                <c:pt idx="366">
                  <c:v>41908</c:v>
                </c:pt>
                <c:pt idx="367">
                  <c:v>41911</c:v>
                </c:pt>
                <c:pt idx="368">
                  <c:v>41912</c:v>
                </c:pt>
                <c:pt idx="369">
                  <c:v>41913</c:v>
                </c:pt>
                <c:pt idx="370">
                  <c:v>41914</c:v>
                </c:pt>
                <c:pt idx="371">
                  <c:v>41915</c:v>
                </c:pt>
                <c:pt idx="372">
                  <c:v>41918</c:v>
                </c:pt>
                <c:pt idx="373">
                  <c:v>41919</c:v>
                </c:pt>
                <c:pt idx="374">
                  <c:v>41920</c:v>
                </c:pt>
                <c:pt idx="375">
                  <c:v>41921</c:v>
                </c:pt>
                <c:pt idx="376">
                  <c:v>41922</c:v>
                </c:pt>
                <c:pt idx="377">
                  <c:v>41925</c:v>
                </c:pt>
                <c:pt idx="378">
                  <c:v>41926</c:v>
                </c:pt>
                <c:pt idx="379">
                  <c:v>41927</c:v>
                </c:pt>
                <c:pt idx="380">
                  <c:v>41928</c:v>
                </c:pt>
                <c:pt idx="381">
                  <c:v>41929</c:v>
                </c:pt>
                <c:pt idx="382">
                  <c:v>41932</c:v>
                </c:pt>
                <c:pt idx="383">
                  <c:v>41933</c:v>
                </c:pt>
                <c:pt idx="384">
                  <c:v>41934</c:v>
                </c:pt>
                <c:pt idx="385">
                  <c:v>41935</c:v>
                </c:pt>
                <c:pt idx="386">
                  <c:v>41936</c:v>
                </c:pt>
                <c:pt idx="387">
                  <c:v>41939</c:v>
                </c:pt>
                <c:pt idx="388">
                  <c:v>41940</c:v>
                </c:pt>
                <c:pt idx="389">
                  <c:v>41941</c:v>
                </c:pt>
                <c:pt idx="390">
                  <c:v>41942</c:v>
                </c:pt>
                <c:pt idx="391">
                  <c:v>41943</c:v>
                </c:pt>
                <c:pt idx="392">
                  <c:v>41946</c:v>
                </c:pt>
                <c:pt idx="393">
                  <c:v>41947</c:v>
                </c:pt>
                <c:pt idx="394">
                  <c:v>41948</c:v>
                </c:pt>
                <c:pt idx="395">
                  <c:v>41949</c:v>
                </c:pt>
                <c:pt idx="396">
                  <c:v>41950</c:v>
                </c:pt>
                <c:pt idx="397">
                  <c:v>41953</c:v>
                </c:pt>
                <c:pt idx="398">
                  <c:v>41954</c:v>
                </c:pt>
                <c:pt idx="399">
                  <c:v>41955</c:v>
                </c:pt>
                <c:pt idx="400">
                  <c:v>41956</c:v>
                </c:pt>
                <c:pt idx="401">
                  <c:v>41957</c:v>
                </c:pt>
                <c:pt idx="402">
                  <c:v>41960</c:v>
                </c:pt>
                <c:pt idx="403">
                  <c:v>41961</c:v>
                </c:pt>
                <c:pt idx="404">
                  <c:v>41962</c:v>
                </c:pt>
                <c:pt idx="405">
                  <c:v>41963</c:v>
                </c:pt>
                <c:pt idx="406">
                  <c:v>41964</c:v>
                </c:pt>
                <c:pt idx="407">
                  <c:v>41967</c:v>
                </c:pt>
                <c:pt idx="408">
                  <c:v>41968</c:v>
                </c:pt>
                <c:pt idx="409">
                  <c:v>41969</c:v>
                </c:pt>
                <c:pt idx="410">
                  <c:v>41970</c:v>
                </c:pt>
                <c:pt idx="411">
                  <c:v>41971</c:v>
                </c:pt>
                <c:pt idx="412">
                  <c:v>41974</c:v>
                </c:pt>
                <c:pt idx="413">
                  <c:v>41975</c:v>
                </c:pt>
                <c:pt idx="414">
                  <c:v>41976</c:v>
                </c:pt>
                <c:pt idx="415">
                  <c:v>41977</c:v>
                </c:pt>
                <c:pt idx="416">
                  <c:v>41978</c:v>
                </c:pt>
                <c:pt idx="417">
                  <c:v>41981</c:v>
                </c:pt>
                <c:pt idx="418">
                  <c:v>41982</c:v>
                </c:pt>
                <c:pt idx="419">
                  <c:v>41983</c:v>
                </c:pt>
                <c:pt idx="420">
                  <c:v>41984</c:v>
                </c:pt>
                <c:pt idx="421">
                  <c:v>41985</c:v>
                </c:pt>
                <c:pt idx="422">
                  <c:v>41988</c:v>
                </c:pt>
                <c:pt idx="423">
                  <c:v>41989</c:v>
                </c:pt>
                <c:pt idx="424">
                  <c:v>41990</c:v>
                </c:pt>
                <c:pt idx="425">
                  <c:v>41991</c:v>
                </c:pt>
                <c:pt idx="426">
                  <c:v>41992</c:v>
                </c:pt>
                <c:pt idx="427">
                  <c:v>41995</c:v>
                </c:pt>
                <c:pt idx="428">
                  <c:v>41996</c:v>
                </c:pt>
                <c:pt idx="429">
                  <c:v>41997</c:v>
                </c:pt>
                <c:pt idx="430">
                  <c:v>41998</c:v>
                </c:pt>
                <c:pt idx="431">
                  <c:v>41999</c:v>
                </c:pt>
                <c:pt idx="432">
                  <c:v>42002</c:v>
                </c:pt>
                <c:pt idx="433">
                  <c:v>42003</c:v>
                </c:pt>
                <c:pt idx="434">
                  <c:v>42004</c:v>
                </c:pt>
                <c:pt idx="435">
                  <c:v>42005</c:v>
                </c:pt>
                <c:pt idx="436">
                  <c:v>42006</c:v>
                </c:pt>
                <c:pt idx="437">
                  <c:v>42009</c:v>
                </c:pt>
                <c:pt idx="438">
                  <c:v>42010</c:v>
                </c:pt>
                <c:pt idx="439">
                  <c:v>42011</c:v>
                </c:pt>
                <c:pt idx="440">
                  <c:v>42012</c:v>
                </c:pt>
                <c:pt idx="441">
                  <c:v>42013</c:v>
                </c:pt>
                <c:pt idx="442">
                  <c:v>42016</c:v>
                </c:pt>
                <c:pt idx="443">
                  <c:v>42017</c:v>
                </c:pt>
                <c:pt idx="444">
                  <c:v>42018</c:v>
                </c:pt>
                <c:pt idx="445">
                  <c:v>42019</c:v>
                </c:pt>
                <c:pt idx="446">
                  <c:v>42020</c:v>
                </c:pt>
                <c:pt idx="447">
                  <c:v>42023</c:v>
                </c:pt>
                <c:pt idx="448">
                  <c:v>42024</c:v>
                </c:pt>
                <c:pt idx="449">
                  <c:v>42025</c:v>
                </c:pt>
                <c:pt idx="450">
                  <c:v>42026</c:v>
                </c:pt>
                <c:pt idx="451">
                  <c:v>42027</c:v>
                </c:pt>
                <c:pt idx="452">
                  <c:v>42030</c:v>
                </c:pt>
                <c:pt idx="453">
                  <c:v>42031</c:v>
                </c:pt>
                <c:pt idx="454">
                  <c:v>42032</c:v>
                </c:pt>
                <c:pt idx="455">
                  <c:v>42033</c:v>
                </c:pt>
                <c:pt idx="456">
                  <c:v>42034</c:v>
                </c:pt>
                <c:pt idx="457">
                  <c:v>42037</c:v>
                </c:pt>
                <c:pt idx="458">
                  <c:v>42038</c:v>
                </c:pt>
                <c:pt idx="459">
                  <c:v>42039</c:v>
                </c:pt>
                <c:pt idx="460">
                  <c:v>42040</c:v>
                </c:pt>
                <c:pt idx="461">
                  <c:v>42041</c:v>
                </c:pt>
                <c:pt idx="462">
                  <c:v>42044</c:v>
                </c:pt>
                <c:pt idx="463">
                  <c:v>42045</c:v>
                </c:pt>
                <c:pt idx="464">
                  <c:v>42046</c:v>
                </c:pt>
                <c:pt idx="465">
                  <c:v>42047</c:v>
                </c:pt>
                <c:pt idx="466">
                  <c:v>42048</c:v>
                </c:pt>
                <c:pt idx="467">
                  <c:v>42051</c:v>
                </c:pt>
                <c:pt idx="468">
                  <c:v>42052</c:v>
                </c:pt>
                <c:pt idx="469">
                  <c:v>42053</c:v>
                </c:pt>
                <c:pt idx="470">
                  <c:v>42054</c:v>
                </c:pt>
                <c:pt idx="471">
                  <c:v>42055</c:v>
                </c:pt>
                <c:pt idx="472">
                  <c:v>42058</c:v>
                </c:pt>
                <c:pt idx="473">
                  <c:v>42059</c:v>
                </c:pt>
                <c:pt idx="474">
                  <c:v>42060</c:v>
                </c:pt>
                <c:pt idx="475">
                  <c:v>42061</c:v>
                </c:pt>
                <c:pt idx="476">
                  <c:v>42062</c:v>
                </c:pt>
                <c:pt idx="477">
                  <c:v>42065</c:v>
                </c:pt>
                <c:pt idx="478">
                  <c:v>42066</c:v>
                </c:pt>
                <c:pt idx="479">
                  <c:v>42067</c:v>
                </c:pt>
                <c:pt idx="480">
                  <c:v>42068</c:v>
                </c:pt>
                <c:pt idx="481">
                  <c:v>42069</c:v>
                </c:pt>
                <c:pt idx="482">
                  <c:v>42072</c:v>
                </c:pt>
                <c:pt idx="483">
                  <c:v>42073</c:v>
                </c:pt>
                <c:pt idx="484">
                  <c:v>42074</c:v>
                </c:pt>
                <c:pt idx="485">
                  <c:v>42075</c:v>
                </c:pt>
                <c:pt idx="486">
                  <c:v>42076</c:v>
                </c:pt>
                <c:pt idx="487">
                  <c:v>42079</c:v>
                </c:pt>
                <c:pt idx="488">
                  <c:v>42080</c:v>
                </c:pt>
                <c:pt idx="489">
                  <c:v>42081</c:v>
                </c:pt>
                <c:pt idx="490">
                  <c:v>42082</c:v>
                </c:pt>
                <c:pt idx="491">
                  <c:v>42083</c:v>
                </c:pt>
                <c:pt idx="492">
                  <c:v>42086</c:v>
                </c:pt>
                <c:pt idx="493">
                  <c:v>42087</c:v>
                </c:pt>
                <c:pt idx="494">
                  <c:v>42088</c:v>
                </c:pt>
                <c:pt idx="495">
                  <c:v>42089</c:v>
                </c:pt>
                <c:pt idx="496">
                  <c:v>42090</c:v>
                </c:pt>
                <c:pt idx="497">
                  <c:v>42093</c:v>
                </c:pt>
                <c:pt idx="498">
                  <c:v>42094</c:v>
                </c:pt>
                <c:pt idx="499">
                  <c:v>42095</c:v>
                </c:pt>
                <c:pt idx="500">
                  <c:v>42096</c:v>
                </c:pt>
                <c:pt idx="501">
                  <c:v>42097</c:v>
                </c:pt>
                <c:pt idx="502">
                  <c:v>42100</c:v>
                </c:pt>
                <c:pt idx="503">
                  <c:v>42101</c:v>
                </c:pt>
                <c:pt idx="504">
                  <c:v>42102</c:v>
                </c:pt>
                <c:pt idx="505">
                  <c:v>42103</c:v>
                </c:pt>
                <c:pt idx="506">
                  <c:v>42104</c:v>
                </c:pt>
                <c:pt idx="507">
                  <c:v>42107</c:v>
                </c:pt>
                <c:pt idx="508">
                  <c:v>42108</c:v>
                </c:pt>
                <c:pt idx="509">
                  <c:v>42109</c:v>
                </c:pt>
                <c:pt idx="510">
                  <c:v>42110</c:v>
                </c:pt>
                <c:pt idx="511">
                  <c:v>42111</c:v>
                </c:pt>
                <c:pt idx="512">
                  <c:v>42114</c:v>
                </c:pt>
                <c:pt idx="513">
                  <c:v>42115</c:v>
                </c:pt>
                <c:pt idx="514">
                  <c:v>42116</c:v>
                </c:pt>
                <c:pt idx="515">
                  <c:v>42117</c:v>
                </c:pt>
                <c:pt idx="516">
                  <c:v>42118</c:v>
                </c:pt>
                <c:pt idx="517">
                  <c:v>42121</c:v>
                </c:pt>
                <c:pt idx="518">
                  <c:v>42122</c:v>
                </c:pt>
                <c:pt idx="519">
                  <c:v>42123</c:v>
                </c:pt>
                <c:pt idx="520">
                  <c:v>42124</c:v>
                </c:pt>
                <c:pt idx="521">
                  <c:v>42125</c:v>
                </c:pt>
                <c:pt idx="522">
                  <c:v>42128</c:v>
                </c:pt>
                <c:pt idx="523">
                  <c:v>42129</c:v>
                </c:pt>
                <c:pt idx="524">
                  <c:v>42130</c:v>
                </c:pt>
                <c:pt idx="525">
                  <c:v>42131</c:v>
                </c:pt>
                <c:pt idx="526">
                  <c:v>42132</c:v>
                </c:pt>
                <c:pt idx="527">
                  <c:v>42135</c:v>
                </c:pt>
                <c:pt idx="528">
                  <c:v>42136</c:v>
                </c:pt>
                <c:pt idx="529">
                  <c:v>42137</c:v>
                </c:pt>
                <c:pt idx="530">
                  <c:v>42138</c:v>
                </c:pt>
                <c:pt idx="531">
                  <c:v>42139</c:v>
                </c:pt>
                <c:pt idx="532">
                  <c:v>42142</c:v>
                </c:pt>
                <c:pt idx="533">
                  <c:v>42143</c:v>
                </c:pt>
                <c:pt idx="534">
                  <c:v>42144</c:v>
                </c:pt>
                <c:pt idx="535">
                  <c:v>42145</c:v>
                </c:pt>
                <c:pt idx="536">
                  <c:v>42146</c:v>
                </c:pt>
                <c:pt idx="537">
                  <c:v>42149</c:v>
                </c:pt>
                <c:pt idx="538">
                  <c:v>42150</c:v>
                </c:pt>
                <c:pt idx="539">
                  <c:v>42151</c:v>
                </c:pt>
                <c:pt idx="540">
                  <c:v>42152</c:v>
                </c:pt>
                <c:pt idx="541">
                  <c:v>42153</c:v>
                </c:pt>
                <c:pt idx="542">
                  <c:v>42156</c:v>
                </c:pt>
                <c:pt idx="543">
                  <c:v>42157</c:v>
                </c:pt>
                <c:pt idx="544">
                  <c:v>42158</c:v>
                </c:pt>
                <c:pt idx="545">
                  <c:v>42159</c:v>
                </c:pt>
                <c:pt idx="546">
                  <c:v>42160</c:v>
                </c:pt>
                <c:pt idx="547">
                  <c:v>42163</c:v>
                </c:pt>
                <c:pt idx="548">
                  <c:v>42164</c:v>
                </c:pt>
                <c:pt idx="549">
                  <c:v>42165</c:v>
                </c:pt>
                <c:pt idx="550">
                  <c:v>42166</c:v>
                </c:pt>
                <c:pt idx="551">
                  <c:v>42167</c:v>
                </c:pt>
                <c:pt idx="552">
                  <c:v>42170</c:v>
                </c:pt>
                <c:pt idx="553">
                  <c:v>42171</c:v>
                </c:pt>
                <c:pt idx="554">
                  <c:v>42172</c:v>
                </c:pt>
                <c:pt idx="555">
                  <c:v>42173</c:v>
                </c:pt>
                <c:pt idx="556">
                  <c:v>42174</c:v>
                </c:pt>
                <c:pt idx="557">
                  <c:v>42177</c:v>
                </c:pt>
                <c:pt idx="558">
                  <c:v>42178</c:v>
                </c:pt>
                <c:pt idx="559">
                  <c:v>42179</c:v>
                </c:pt>
                <c:pt idx="560">
                  <c:v>42180</c:v>
                </c:pt>
                <c:pt idx="561">
                  <c:v>42181</c:v>
                </c:pt>
                <c:pt idx="562">
                  <c:v>42184</c:v>
                </c:pt>
                <c:pt idx="563">
                  <c:v>42185</c:v>
                </c:pt>
                <c:pt idx="564">
                  <c:v>42186</c:v>
                </c:pt>
                <c:pt idx="565">
                  <c:v>42187</c:v>
                </c:pt>
                <c:pt idx="566">
                  <c:v>42188</c:v>
                </c:pt>
                <c:pt idx="567">
                  <c:v>42191</c:v>
                </c:pt>
                <c:pt idx="568">
                  <c:v>42192</c:v>
                </c:pt>
                <c:pt idx="569">
                  <c:v>42193</c:v>
                </c:pt>
                <c:pt idx="570">
                  <c:v>42194</c:v>
                </c:pt>
                <c:pt idx="571">
                  <c:v>42195</c:v>
                </c:pt>
                <c:pt idx="572">
                  <c:v>42198</c:v>
                </c:pt>
                <c:pt idx="573">
                  <c:v>42199</c:v>
                </c:pt>
                <c:pt idx="574">
                  <c:v>42200</c:v>
                </c:pt>
                <c:pt idx="575">
                  <c:v>42201</c:v>
                </c:pt>
                <c:pt idx="576">
                  <c:v>42202</c:v>
                </c:pt>
                <c:pt idx="577">
                  <c:v>42205</c:v>
                </c:pt>
                <c:pt idx="578">
                  <c:v>42206</c:v>
                </c:pt>
                <c:pt idx="579">
                  <c:v>42207</c:v>
                </c:pt>
                <c:pt idx="580">
                  <c:v>42208</c:v>
                </c:pt>
                <c:pt idx="581">
                  <c:v>42209</c:v>
                </c:pt>
                <c:pt idx="582">
                  <c:v>42212</c:v>
                </c:pt>
                <c:pt idx="583">
                  <c:v>42213</c:v>
                </c:pt>
                <c:pt idx="584">
                  <c:v>42214</c:v>
                </c:pt>
                <c:pt idx="585">
                  <c:v>42215</c:v>
                </c:pt>
                <c:pt idx="586">
                  <c:v>42216</c:v>
                </c:pt>
                <c:pt idx="587">
                  <c:v>42219</c:v>
                </c:pt>
                <c:pt idx="588">
                  <c:v>42220</c:v>
                </c:pt>
                <c:pt idx="589">
                  <c:v>42221</c:v>
                </c:pt>
                <c:pt idx="590">
                  <c:v>42222</c:v>
                </c:pt>
                <c:pt idx="591">
                  <c:v>42223</c:v>
                </c:pt>
                <c:pt idx="592">
                  <c:v>42226</c:v>
                </c:pt>
                <c:pt idx="593">
                  <c:v>42227</c:v>
                </c:pt>
                <c:pt idx="594">
                  <c:v>42228</c:v>
                </c:pt>
                <c:pt idx="595">
                  <c:v>42229</c:v>
                </c:pt>
                <c:pt idx="596">
                  <c:v>42230</c:v>
                </c:pt>
                <c:pt idx="597">
                  <c:v>42233</c:v>
                </c:pt>
                <c:pt idx="598">
                  <c:v>42234</c:v>
                </c:pt>
                <c:pt idx="599">
                  <c:v>42235</c:v>
                </c:pt>
                <c:pt idx="600">
                  <c:v>42236</c:v>
                </c:pt>
                <c:pt idx="601">
                  <c:v>42237</c:v>
                </c:pt>
                <c:pt idx="602">
                  <c:v>42240</c:v>
                </c:pt>
                <c:pt idx="603">
                  <c:v>42241</c:v>
                </c:pt>
                <c:pt idx="604">
                  <c:v>42242</c:v>
                </c:pt>
                <c:pt idx="605">
                  <c:v>42243</c:v>
                </c:pt>
                <c:pt idx="606">
                  <c:v>42244</c:v>
                </c:pt>
                <c:pt idx="607">
                  <c:v>42247</c:v>
                </c:pt>
                <c:pt idx="608">
                  <c:v>42248</c:v>
                </c:pt>
                <c:pt idx="609">
                  <c:v>42249</c:v>
                </c:pt>
                <c:pt idx="610">
                  <c:v>42250</c:v>
                </c:pt>
                <c:pt idx="611">
                  <c:v>42251</c:v>
                </c:pt>
                <c:pt idx="612">
                  <c:v>42254</c:v>
                </c:pt>
                <c:pt idx="613">
                  <c:v>42255</c:v>
                </c:pt>
                <c:pt idx="614">
                  <c:v>42256</c:v>
                </c:pt>
                <c:pt idx="615">
                  <c:v>42257</c:v>
                </c:pt>
                <c:pt idx="616">
                  <c:v>42258</c:v>
                </c:pt>
                <c:pt idx="617">
                  <c:v>42261</c:v>
                </c:pt>
                <c:pt idx="618">
                  <c:v>42262</c:v>
                </c:pt>
                <c:pt idx="619">
                  <c:v>42263</c:v>
                </c:pt>
                <c:pt idx="620">
                  <c:v>42264</c:v>
                </c:pt>
                <c:pt idx="621">
                  <c:v>42265</c:v>
                </c:pt>
                <c:pt idx="622">
                  <c:v>42268</c:v>
                </c:pt>
                <c:pt idx="623">
                  <c:v>42269</c:v>
                </c:pt>
                <c:pt idx="624">
                  <c:v>42270</c:v>
                </c:pt>
                <c:pt idx="625">
                  <c:v>42271</c:v>
                </c:pt>
                <c:pt idx="626">
                  <c:v>42272</c:v>
                </c:pt>
                <c:pt idx="627">
                  <c:v>42275</c:v>
                </c:pt>
                <c:pt idx="628">
                  <c:v>42276</c:v>
                </c:pt>
                <c:pt idx="629">
                  <c:v>42277</c:v>
                </c:pt>
                <c:pt idx="630">
                  <c:v>42278</c:v>
                </c:pt>
                <c:pt idx="631">
                  <c:v>42279</c:v>
                </c:pt>
                <c:pt idx="632">
                  <c:v>42282</c:v>
                </c:pt>
                <c:pt idx="633">
                  <c:v>42283</c:v>
                </c:pt>
                <c:pt idx="634">
                  <c:v>42284</c:v>
                </c:pt>
                <c:pt idx="635">
                  <c:v>42285</c:v>
                </c:pt>
                <c:pt idx="636">
                  <c:v>42286</c:v>
                </c:pt>
                <c:pt idx="637">
                  <c:v>42289</c:v>
                </c:pt>
                <c:pt idx="638">
                  <c:v>42290</c:v>
                </c:pt>
                <c:pt idx="639">
                  <c:v>42291</c:v>
                </c:pt>
                <c:pt idx="640">
                  <c:v>42292</c:v>
                </c:pt>
                <c:pt idx="641">
                  <c:v>42293</c:v>
                </c:pt>
                <c:pt idx="642">
                  <c:v>42296</c:v>
                </c:pt>
                <c:pt idx="643">
                  <c:v>42297</c:v>
                </c:pt>
                <c:pt idx="644">
                  <c:v>42298</c:v>
                </c:pt>
                <c:pt idx="645">
                  <c:v>42299</c:v>
                </c:pt>
                <c:pt idx="646">
                  <c:v>42300</c:v>
                </c:pt>
                <c:pt idx="647">
                  <c:v>42303</c:v>
                </c:pt>
                <c:pt idx="648">
                  <c:v>42304</c:v>
                </c:pt>
                <c:pt idx="649">
                  <c:v>42305</c:v>
                </c:pt>
                <c:pt idx="650">
                  <c:v>42306</c:v>
                </c:pt>
                <c:pt idx="651">
                  <c:v>42307</c:v>
                </c:pt>
                <c:pt idx="652">
                  <c:v>42310</c:v>
                </c:pt>
                <c:pt idx="653">
                  <c:v>42311</c:v>
                </c:pt>
                <c:pt idx="654">
                  <c:v>42312</c:v>
                </c:pt>
                <c:pt idx="655">
                  <c:v>42313</c:v>
                </c:pt>
                <c:pt idx="656">
                  <c:v>42314</c:v>
                </c:pt>
                <c:pt idx="657">
                  <c:v>42317</c:v>
                </c:pt>
                <c:pt idx="658">
                  <c:v>42318</c:v>
                </c:pt>
                <c:pt idx="659">
                  <c:v>42319</c:v>
                </c:pt>
                <c:pt idx="660">
                  <c:v>42320</c:v>
                </c:pt>
                <c:pt idx="661">
                  <c:v>42321</c:v>
                </c:pt>
                <c:pt idx="662">
                  <c:v>42324</c:v>
                </c:pt>
                <c:pt idx="663">
                  <c:v>42325</c:v>
                </c:pt>
                <c:pt idx="664">
                  <c:v>42326</c:v>
                </c:pt>
                <c:pt idx="665">
                  <c:v>42327</c:v>
                </c:pt>
                <c:pt idx="666">
                  <c:v>42328</c:v>
                </c:pt>
                <c:pt idx="667">
                  <c:v>42331</c:v>
                </c:pt>
                <c:pt idx="668">
                  <c:v>42332</c:v>
                </c:pt>
                <c:pt idx="669">
                  <c:v>42333</c:v>
                </c:pt>
                <c:pt idx="670">
                  <c:v>42334</c:v>
                </c:pt>
                <c:pt idx="671">
                  <c:v>42335</c:v>
                </c:pt>
                <c:pt idx="672">
                  <c:v>42338</c:v>
                </c:pt>
                <c:pt idx="673">
                  <c:v>42339</c:v>
                </c:pt>
                <c:pt idx="674">
                  <c:v>42340</c:v>
                </c:pt>
                <c:pt idx="675">
                  <c:v>42341</c:v>
                </c:pt>
                <c:pt idx="676">
                  <c:v>42342</c:v>
                </c:pt>
                <c:pt idx="677">
                  <c:v>42345</c:v>
                </c:pt>
                <c:pt idx="678">
                  <c:v>42346</c:v>
                </c:pt>
                <c:pt idx="679">
                  <c:v>42347</c:v>
                </c:pt>
                <c:pt idx="680">
                  <c:v>42348</c:v>
                </c:pt>
                <c:pt idx="681">
                  <c:v>42349</c:v>
                </c:pt>
                <c:pt idx="682">
                  <c:v>42352</c:v>
                </c:pt>
                <c:pt idx="683">
                  <c:v>42353</c:v>
                </c:pt>
                <c:pt idx="684">
                  <c:v>42354</c:v>
                </c:pt>
                <c:pt idx="685">
                  <c:v>42355</c:v>
                </c:pt>
                <c:pt idx="686">
                  <c:v>42356</c:v>
                </c:pt>
                <c:pt idx="687">
                  <c:v>42359</c:v>
                </c:pt>
                <c:pt idx="688">
                  <c:v>42360</c:v>
                </c:pt>
                <c:pt idx="689">
                  <c:v>42361</c:v>
                </c:pt>
                <c:pt idx="690">
                  <c:v>42362</c:v>
                </c:pt>
                <c:pt idx="691">
                  <c:v>42363</c:v>
                </c:pt>
                <c:pt idx="692">
                  <c:v>42366</c:v>
                </c:pt>
                <c:pt idx="693">
                  <c:v>42367</c:v>
                </c:pt>
                <c:pt idx="694">
                  <c:v>42368</c:v>
                </c:pt>
                <c:pt idx="695">
                  <c:v>42369</c:v>
                </c:pt>
              </c:numCache>
            </c:numRef>
          </c:cat>
          <c:val>
            <c:numRef>
              <c:f>'[24700.xls]Données'!$C$3004:$C$3699</c:f>
              <c:numCache>
                <c:formatCode>0.0%</c:formatCode>
                <c:ptCount val="696"/>
                <c:pt idx="0">
                  <c:v>1.9060000000000001E-2</c:v>
                </c:pt>
                <c:pt idx="1">
                  <c:v>1.9430000000000003E-2</c:v>
                </c:pt>
                <c:pt idx="2">
                  <c:v>1.9369999999999998E-2</c:v>
                </c:pt>
                <c:pt idx="3">
                  <c:v>1.9040000000000001E-2</c:v>
                </c:pt>
                <c:pt idx="4">
                  <c:v>1.8710000000000001E-2</c:v>
                </c:pt>
                <c:pt idx="5">
                  <c:v>1.8339999999999999E-2</c:v>
                </c:pt>
                <c:pt idx="6">
                  <c:v>1.8499999999999999E-2</c:v>
                </c:pt>
                <c:pt idx="7">
                  <c:v>1.8480000000000003E-2</c:v>
                </c:pt>
                <c:pt idx="8">
                  <c:v>1.8579999999999999E-2</c:v>
                </c:pt>
                <c:pt idx="9">
                  <c:v>1.8200000000000001E-2</c:v>
                </c:pt>
                <c:pt idx="10">
                  <c:v>1.8319999999999999E-2</c:v>
                </c:pt>
                <c:pt idx="11">
                  <c:v>1.814E-2</c:v>
                </c:pt>
                <c:pt idx="12">
                  <c:v>1.8199999999999997E-2</c:v>
                </c:pt>
                <c:pt idx="13">
                  <c:v>1.8339999999999999E-2</c:v>
                </c:pt>
                <c:pt idx="14">
                  <c:v>1.8349999999999998E-2</c:v>
                </c:pt>
                <c:pt idx="15">
                  <c:v>1.8440000000000002E-2</c:v>
                </c:pt>
                <c:pt idx="16">
                  <c:v>1.8590000000000002E-2</c:v>
                </c:pt>
                <c:pt idx="17">
                  <c:v>1.8619999999999998E-2</c:v>
                </c:pt>
                <c:pt idx="18">
                  <c:v>1.891E-2</c:v>
                </c:pt>
                <c:pt idx="19">
                  <c:v>1.924E-2</c:v>
                </c:pt>
                <c:pt idx="20">
                  <c:v>1.8970000000000001E-2</c:v>
                </c:pt>
                <c:pt idx="21">
                  <c:v>1.8550000000000004E-2</c:v>
                </c:pt>
                <c:pt idx="22">
                  <c:v>1.8550000000000001E-2</c:v>
                </c:pt>
                <c:pt idx="23">
                  <c:v>1.8499999999999999E-2</c:v>
                </c:pt>
                <c:pt idx="24">
                  <c:v>1.804E-2</c:v>
                </c:pt>
                <c:pt idx="25">
                  <c:v>1.7950000000000001E-2</c:v>
                </c:pt>
                <c:pt idx="26">
                  <c:v>1.7460000000000003E-2</c:v>
                </c:pt>
                <c:pt idx="27">
                  <c:v>1.7229999999999999E-2</c:v>
                </c:pt>
                <c:pt idx="28">
                  <c:v>1.644E-2</c:v>
                </c:pt>
                <c:pt idx="29">
                  <c:v>1.6390000000000002E-2</c:v>
                </c:pt>
                <c:pt idx="30">
                  <c:v>1.6080000000000001E-2</c:v>
                </c:pt>
                <c:pt idx="31">
                  <c:v>1.6400000000000001E-2</c:v>
                </c:pt>
                <c:pt idx="32">
                  <c:v>1.6760000000000001E-2</c:v>
                </c:pt>
                <c:pt idx="33">
                  <c:v>1.7169999999999998E-2</c:v>
                </c:pt>
                <c:pt idx="34">
                  <c:v>1.7429999999999998E-2</c:v>
                </c:pt>
                <c:pt idx="35">
                  <c:v>1.711E-2</c:v>
                </c:pt>
                <c:pt idx="36">
                  <c:v>1.668E-2</c:v>
                </c:pt>
                <c:pt idx="37">
                  <c:v>1.5850000000000003E-2</c:v>
                </c:pt>
                <c:pt idx="38">
                  <c:v>1.644E-2</c:v>
                </c:pt>
                <c:pt idx="39">
                  <c:v>1.6940000000000004E-2</c:v>
                </c:pt>
                <c:pt idx="40">
                  <c:v>1.685E-2</c:v>
                </c:pt>
                <c:pt idx="41">
                  <c:v>1.712E-2</c:v>
                </c:pt>
                <c:pt idx="42">
                  <c:v>1.7599999999999998E-2</c:v>
                </c:pt>
                <c:pt idx="43">
                  <c:v>1.8110000000000001E-2</c:v>
                </c:pt>
                <c:pt idx="44">
                  <c:v>1.8170000000000002E-2</c:v>
                </c:pt>
                <c:pt idx="45">
                  <c:v>1.8579999999999999E-2</c:v>
                </c:pt>
                <c:pt idx="46">
                  <c:v>1.8930000000000002E-2</c:v>
                </c:pt>
                <c:pt idx="47">
                  <c:v>1.848E-2</c:v>
                </c:pt>
                <c:pt idx="48">
                  <c:v>1.8080000000000002E-2</c:v>
                </c:pt>
                <c:pt idx="49">
                  <c:v>1.789E-2</c:v>
                </c:pt>
                <c:pt idx="50">
                  <c:v>1.7689999999999997E-2</c:v>
                </c:pt>
                <c:pt idx="51">
                  <c:v>1.7430000000000001E-2</c:v>
                </c:pt>
                <c:pt idx="52">
                  <c:v>1.77E-2</c:v>
                </c:pt>
                <c:pt idx="53">
                  <c:v>1.822E-2</c:v>
                </c:pt>
                <c:pt idx="54">
                  <c:v>1.7780000000000001E-2</c:v>
                </c:pt>
                <c:pt idx="55">
                  <c:v>1.7350000000000001E-2</c:v>
                </c:pt>
                <c:pt idx="56">
                  <c:v>1.7460000000000003E-2</c:v>
                </c:pt>
                <c:pt idx="57">
                  <c:v>1.7799999999999996E-2</c:v>
                </c:pt>
                <c:pt idx="58">
                  <c:v>1.7829999999999999E-2</c:v>
                </c:pt>
                <c:pt idx="59">
                  <c:v>1.787E-2</c:v>
                </c:pt>
                <c:pt idx="60">
                  <c:v>1.7839999999999998E-2</c:v>
                </c:pt>
                <c:pt idx="61">
                  <c:v>1.7770000000000001E-2</c:v>
                </c:pt>
                <c:pt idx="62">
                  <c:v>1.772E-2</c:v>
                </c:pt>
                <c:pt idx="63">
                  <c:v>1.7580000000000002E-2</c:v>
                </c:pt>
                <c:pt idx="64">
                  <c:v>1.745E-2</c:v>
                </c:pt>
                <c:pt idx="65">
                  <c:v>1.7569999999999999E-2</c:v>
                </c:pt>
                <c:pt idx="66">
                  <c:v>1.7610000000000001E-2</c:v>
                </c:pt>
                <c:pt idx="67">
                  <c:v>1.7909999999999999E-2</c:v>
                </c:pt>
                <c:pt idx="68">
                  <c:v>1.8280000000000001E-2</c:v>
                </c:pt>
                <c:pt idx="69">
                  <c:v>1.8230000000000003E-2</c:v>
                </c:pt>
                <c:pt idx="70">
                  <c:v>1.8090000000000002E-2</c:v>
                </c:pt>
                <c:pt idx="71">
                  <c:v>1.8010000000000002E-2</c:v>
                </c:pt>
                <c:pt idx="72">
                  <c:v>1.7939999999999998E-2</c:v>
                </c:pt>
                <c:pt idx="73">
                  <c:v>1.8430000000000002E-2</c:v>
                </c:pt>
                <c:pt idx="74">
                  <c:v>1.8430000000000002E-2</c:v>
                </c:pt>
                <c:pt idx="75">
                  <c:v>1.8519999999999998E-2</c:v>
                </c:pt>
                <c:pt idx="76">
                  <c:v>1.8540000000000001E-2</c:v>
                </c:pt>
                <c:pt idx="77">
                  <c:v>1.8620000000000001E-2</c:v>
                </c:pt>
                <c:pt idx="78">
                  <c:v>1.8200000000000001E-2</c:v>
                </c:pt>
                <c:pt idx="79">
                  <c:v>1.83E-2</c:v>
                </c:pt>
                <c:pt idx="80">
                  <c:v>1.8329999999999996E-2</c:v>
                </c:pt>
                <c:pt idx="81">
                  <c:v>1.8489999999999999E-2</c:v>
                </c:pt>
                <c:pt idx="82">
                  <c:v>1.8259999999999998E-2</c:v>
                </c:pt>
                <c:pt idx="83">
                  <c:v>1.8209999999999997E-2</c:v>
                </c:pt>
                <c:pt idx="84">
                  <c:v>1.8239999999999999E-2</c:v>
                </c:pt>
                <c:pt idx="85">
                  <c:v>1.806E-2</c:v>
                </c:pt>
                <c:pt idx="86">
                  <c:v>1.7899999999999999E-2</c:v>
                </c:pt>
                <c:pt idx="87">
                  <c:v>1.8029999999999997E-2</c:v>
                </c:pt>
                <c:pt idx="88">
                  <c:v>1.823E-2</c:v>
                </c:pt>
                <c:pt idx="89">
                  <c:v>1.848E-2</c:v>
                </c:pt>
                <c:pt idx="90">
                  <c:v>1.8730000000000004E-2</c:v>
                </c:pt>
                <c:pt idx="91">
                  <c:v>1.8640000000000004E-2</c:v>
                </c:pt>
                <c:pt idx="92">
                  <c:v>1.8670000000000006E-2</c:v>
                </c:pt>
                <c:pt idx="93">
                  <c:v>1.8690000000000002E-2</c:v>
                </c:pt>
                <c:pt idx="94">
                  <c:v>1.8920000000000003E-2</c:v>
                </c:pt>
                <c:pt idx="95">
                  <c:v>1.89E-2</c:v>
                </c:pt>
                <c:pt idx="96">
                  <c:v>1.8849999999999999E-2</c:v>
                </c:pt>
                <c:pt idx="97">
                  <c:v>1.8790000000000001E-2</c:v>
                </c:pt>
                <c:pt idx="98">
                  <c:v>1.908E-2</c:v>
                </c:pt>
                <c:pt idx="99">
                  <c:v>1.9E-2</c:v>
                </c:pt>
                <c:pt idx="100">
                  <c:v>1.8779999999999998E-2</c:v>
                </c:pt>
                <c:pt idx="101">
                  <c:v>1.8909999999999996E-2</c:v>
                </c:pt>
                <c:pt idx="102">
                  <c:v>1.873E-2</c:v>
                </c:pt>
                <c:pt idx="103">
                  <c:v>1.8259999999999998E-2</c:v>
                </c:pt>
                <c:pt idx="104">
                  <c:v>1.7929999999999998E-2</c:v>
                </c:pt>
                <c:pt idx="105">
                  <c:v>1.8080000000000002E-2</c:v>
                </c:pt>
                <c:pt idx="106">
                  <c:v>1.789E-2</c:v>
                </c:pt>
                <c:pt idx="107">
                  <c:v>1.7990000000000003E-2</c:v>
                </c:pt>
                <c:pt idx="108">
                  <c:v>1.8380000000000004E-2</c:v>
                </c:pt>
                <c:pt idx="109">
                  <c:v>1.8540000000000001E-2</c:v>
                </c:pt>
                <c:pt idx="110">
                  <c:v>1.864E-2</c:v>
                </c:pt>
                <c:pt idx="111">
                  <c:v>1.8720000000000001E-2</c:v>
                </c:pt>
                <c:pt idx="112">
                  <c:v>1.8520000000000002E-2</c:v>
                </c:pt>
                <c:pt idx="113">
                  <c:v>1.874E-2</c:v>
                </c:pt>
                <c:pt idx="114">
                  <c:v>1.8790000000000001E-2</c:v>
                </c:pt>
                <c:pt idx="115">
                  <c:v>1.8759999999999999E-2</c:v>
                </c:pt>
                <c:pt idx="116">
                  <c:v>1.8409999999999999E-2</c:v>
                </c:pt>
                <c:pt idx="117">
                  <c:v>1.8249999999999999E-2</c:v>
                </c:pt>
                <c:pt idx="118">
                  <c:v>1.8360000000000001E-2</c:v>
                </c:pt>
                <c:pt idx="119">
                  <c:v>1.8260000000000002E-2</c:v>
                </c:pt>
                <c:pt idx="120">
                  <c:v>1.806E-2</c:v>
                </c:pt>
                <c:pt idx="121">
                  <c:v>1.7950000000000001E-2</c:v>
                </c:pt>
                <c:pt idx="122">
                  <c:v>1.8180000000000002E-2</c:v>
                </c:pt>
                <c:pt idx="123">
                  <c:v>1.8129999999999997E-2</c:v>
                </c:pt>
                <c:pt idx="124">
                  <c:v>1.7989999999999999E-2</c:v>
                </c:pt>
                <c:pt idx="125">
                  <c:v>1.805E-2</c:v>
                </c:pt>
                <c:pt idx="126">
                  <c:v>1.804E-2</c:v>
                </c:pt>
                <c:pt idx="127">
                  <c:v>1.8009999999999998E-2</c:v>
                </c:pt>
                <c:pt idx="128">
                  <c:v>1.796E-2</c:v>
                </c:pt>
                <c:pt idx="129">
                  <c:v>1.788E-2</c:v>
                </c:pt>
                <c:pt idx="130">
                  <c:v>1.754E-2</c:v>
                </c:pt>
                <c:pt idx="131">
                  <c:v>1.7000000000000001E-2</c:v>
                </c:pt>
                <c:pt idx="132">
                  <c:v>1.7000000000000001E-2</c:v>
                </c:pt>
                <c:pt idx="133">
                  <c:v>1.7320000000000002E-2</c:v>
                </c:pt>
                <c:pt idx="134">
                  <c:v>1.7270000000000001E-2</c:v>
                </c:pt>
                <c:pt idx="135">
                  <c:v>1.7080000000000001E-2</c:v>
                </c:pt>
                <c:pt idx="136">
                  <c:v>1.685E-2</c:v>
                </c:pt>
                <c:pt idx="137">
                  <c:v>1.6779999999999996E-2</c:v>
                </c:pt>
                <c:pt idx="138">
                  <c:v>1.669E-2</c:v>
                </c:pt>
                <c:pt idx="139">
                  <c:v>1.6920000000000001E-2</c:v>
                </c:pt>
                <c:pt idx="140">
                  <c:v>1.6589999999999997E-2</c:v>
                </c:pt>
                <c:pt idx="141">
                  <c:v>1.6410000000000001E-2</c:v>
                </c:pt>
                <c:pt idx="142">
                  <c:v>1.627E-2</c:v>
                </c:pt>
                <c:pt idx="143">
                  <c:v>1.6539999999999999E-2</c:v>
                </c:pt>
                <c:pt idx="144">
                  <c:v>1.6549999999999999E-2</c:v>
                </c:pt>
                <c:pt idx="145">
                  <c:v>1.6690000000000003E-2</c:v>
                </c:pt>
                <c:pt idx="146">
                  <c:v>1.6769999999999997E-2</c:v>
                </c:pt>
                <c:pt idx="147">
                  <c:v>1.677E-2</c:v>
                </c:pt>
                <c:pt idx="148">
                  <c:v>1.6449999999999999E-2</c:v>
                </c:pt>
                <c:pt idx="149">
                  <c:v>1.6419999999999997E-2</c:v>
                </c:pt>
                <c:pt idx="150">
                  <c:v>1.6569999999999998E-2</c:v>
                </c:pt>
                <c:pt idx="151">
                  <c:v>1.6599999999999997E-2</c:v>
                </c:pt>
                <c:pt idx="152">
                  <c:v>1.6970000000000002E-2</c:v>
                </c:pt>
                <c:pt idx="153">
                  <c:v>1.7249999999999998E-2</c:v>
                </c:pt>
                <c:pt idx="154">
                  <c:v>1.7580000000000002E-2</c:v>
                </c:pt>
                <c:pt idx="155">
                  <c:v>1.7250000000000001E-2</c:v>
                </c:pt>
                <c:pt idx="156">
                  <c:v>1.694E-2</c:v>
                </c:pt>
                <c:pt idx="157">
                  <c:v>1.7009999999999997E-2</c:v>
                </c:pt>
                <c:pt idx="158">
                  <c:v>1.6840000000000001E-2</c:v>
                </c:pt>
                <c:pt idx="159">
                  <c:v>1.6979999999999999E-2</c:v>
                </c:pt>
                <c:pt idx="160">
                  <c:v>1.6959999999999999E-2</c:v>
                </c:pt>
                <c:pt idx="161">
                  <c:v>1.6500000000000001E-2</c:v>
                </c:pt>
                <c:pt idx="162">
                  <c:v>1.653E-2</c:v>
                </c:pt>
                <c:pt idx="163">
                  <c:v>1.6539999999999999E-2</c:v>
                </c:pt>
                <c:pt idx="164">
                  <c:v>1.6649999999999998E-2</c:v>
                </c:pt>
                <c:pt idx="165">
                  <c:v>1.6809999999999999E-2</c:v>
                </c:pt>
                <c:pt idx="166">
                  <c:v>1.6810000000000002E-2</c:v>
                </c:pt>
                <c:pt idx="167">
                  <c:v>1.6959999999999999E-2</c:v>
                </c:pt>
                <c:pt idx="168">
                  <c:v>1.6980000000000002E-2</c:v>
                </c:pt>
                <c:pt idx="169">
                  <c:v>1.6980000000000002E-2</c:v>
                </c:pt>
                <c:pt idx="170">
                  <c:v>1.6980000000000002E-2</c:v>
                </c:pt>
                <c:pt idx="171">
                  <c:v>1.702E-2</c:v>
                </c:pt>
                <c:pt idx="172">
                  <c:v>1.7120000000000003E-2</c:v>
                </c:pt>
                <c:pt idx="173">
                  <c:v>1.711E-2</c:v>
                </c:pt>
                <c:pt idx="174">
                  <c:v>1.711E-2</c:v>
                </c:pt>
                <c:pt idx="175">
                  <c:v>1.6919999999999998E-2</c:v>
                </c:pt>
                <c:pt idx="176">
                  <c:v>1.6879999999999999E-2</c:v>
                </c:pt>
                <c:pt idx="177">
                  <c:v>1.687E-2</c:v>
                </c:pt>
                <c:pt idx="178">
                  <c:v>1.6879999999999999E-2</c:v>
                </c:pt>
                <c:pt idx="179">
                  <c:v>1.729E-2</c:v>
                </c:pt>
                <c:pt idx="180">
                  <c:v>1.737E-2</c:v>
                </c:pt>
                <c:pt idx="181">
                  <c:v>1.7160000000000002E-2</c:v>
                </c:pt>
                <c:pt idx="182">
                  <c:v>1.7159999999999998E-2</c:v>
                </c:pt>
                <c:pt idx="183">
                  <c:v>1.6940000000000004E-2</c:v>
                </c:pt>
                <c:pt idx="184">
                  <c:v>1.6909999999999998E-2</c:v>
                </c:pt>
                <c:pt idx="185">
                  <c:v>1.6709999999999999E-2</c:v>
                </c:pt>
                <c:pt idx="186">
                  <c:v>1.6639999999999999E-2</c:v>
                </c:pt>
                <c:pt idx="187">
                  <c:v>1.6540000000000003E-2</c:v>
                </c:pt>
                <c:pt idx="188">
                  <c:v>1.653E-2</c:v>
                </c:pt>
                <c:pt idx="189">
                  <c:v>1.6500000000000001E-2</c:v>
                </c:pt>
                <c:pt idx="190">
                  <c:v>1.643E-2</c:v>
                </c:pt>
                <c:pt idx="191">
                  <c:v>1.6399999999999998E-2</c:v>
                </c:pt>
                <c:pt idx="192">
                  <c:v>1.6400000000000001E-2</c:v>
                </c:pt>
                <c:pt idx="193">
                  <c:v>1.6390000000000002E-2</c:v>
                </c:pt>
                <c:pt idx="194">
                  <c:v>1.6090000000000004E-2</c:v>
                </c:pt>
                <c:pt idx="195">
                  <c:v>1.576E-2</c:v>
                </c:pt>
                <c:pt idx="196">
                  <c:v>1.5480000000000001E-2</c:v>
                </c:pt>
                <c:pt idx="197">
                  <c:v>1.555E-2</c:v>
                </c:pt>
                <c:pt idx="198">
                  <c:v>1.5570000000000002E-2</c:v>
                </c:pt>
                <c:pt idx="199">
                  <c:v>1.5540000000000002E-2</c:v>
                </c:pt>
                <c:pt idx="200">
                  <c:v>1.5350000000000001E-2</c:v>
                </c:pt>
                <c:pt idx="201">
                  <c:v>1.515E-2</c:v>
                </c:pt>
                <c:pt idx="202">
                  <c:v>1.5020000000000002E-2</c:v>
                </c:pt>
                <c:pt idx="203">
                  <c:v>1.4870000000000001E-2</c:v>
                </c:pt>
                <c:pt idx="204">
                  <c:v>1.472E-2</c:v>
                </c:pt>
                <c:pt idx="205">
                  <c:v>1.4690000000000002E-2</c:v>
                </c:pt>
                <c:pt idx="206">
                  <c:v>1.4860000000000002E-2</c:v>
                </c:pt>
                <c:pt idx="207">
                  <c:v>1.4919999999999999E-2</c:v>
                </c:pt>
                <c:pt idx="208">
                  <c:v>1.4799999999999999E-2</c:v>
                </c:pt>
                <c:pt idx="209">
                  <c:v>1.4779999999999998E-2</c:v>
                </c:pt>
                <c:pt idx="210">
                  <c:v>1.5039999999999998E-2</c:v>
                </c:pt>
                <c:pt idx="211">
                  <c:v>1.4960000000000001E-2</c:v>
                </c:pt>
                <c:pt idx="212">
                  <c:v>1.5090000000000003E-2</c:v>
                </c:pt>
                <c:pt idx="213">
                  <c:v>1.4950000000000001E-2</c:v>
                </c:pt>
                <c:pt idx="214">
                  <c:v>1.481E-2</c:v>
                </c:pt>
                <c:pt idx="215">
                  <c:v>1.4520000000000002E-2</c:v>
                </c:pt>
                <c:pt idx="216">
                  <c:v>1.4949999999999998E-2</c:v>
                </c:pt>
                <c:pt idx="217">
                  <c:v>1.4870000000000001E-2</c:v>
                </c:pt>
                <c:pt idx="218">
                  <c:v>1.5019999999999999E-2</c:v>
                </c:pt>
                <c:pt idx="219">
                  <c:v>1.5220000000000001E-2</c:v>
                </c:pt>
                <c:pt idx="220">
                  <c:v>1.5420000000000003E-2</c:v>
                </c:pt>
                <c:pt idx="221">
                  <c:v>1.5630000000000002E-2</c:v>
                </c:pt>
                <c:pt idx="222">
                  <c:v>1.5399999999999997E-2</c:v>
                </c:pt>
                <c:pt idx="223">
                  <c:v>1.5270000000000001E-2</c:v>
                </c:pt>
                <c:pt idx="224">
                  <c:v>1.5139999999999999E-2</c:v>
                </c:pt>
                <c:pt idx="225">
                  <c:v>1.4829999999999999E-2</c:v>
                </c:pt>
                <c:pt idx="226">
                  <c:v>1.474E-2</c:v>
                </c:pt>
                <c:pt idx="227">
                  <c:v>1.477E-2</c:v>
                </c:pt>
                <c:pt idx="228">
                  <c:v>1.4800000000000002E-2</c:v>
                </c:pt>
                <c:pt idx="229">
                  <c:v>1.5129999999999999E-2</c:v>
                </c:pt>
                <c:pt idx="230">
                  <c:v>1.523E-2</c:v>
                </c:pt>
                <c:pt idx="231">
                  <c:v>1.5290000000000002E-2</c:v>
                </c:pt>
                <c:pt idx="232">
                  <c:v>1.5109999999999998E-2</c:v>
                </c:pt>
                <c:pt idx="233">
                  <c:v>1.5200000000000002E-2</c:v>
                </c:pt>
                <c:pt idx="234">
                  <c:v>1.5270000000000001E-2</c:v>
                </c:pt>
                <c:pt idx="235">
                  <c:v>1.5259999999999999E-2</c:v>
                </c:pt>
                <c:pt idx="236">
                  <c:v>1.5270000000000001E-2</c:v>
                </c:pt>
                <c:pt idx="237">
                  <c:v>1.546E-2</c:v>
                </c:pt>
                <c:pt idx="238">
                  <c:v>1.5430000000000001E-2</c:v>
                </c:pt>
                <c:pt idx="239">
                  <c:v>1.5429999999999999E-2</c:v>
                </c:pt>
                <c:pt idx="240">
                  <c:v>1.5699999999999999E-2</c:v>
                </c:pt>
                <c:pt idx="241">
                  <c:v>1.5779999999999999E-2</c:v>
                </c:pt>
                <c:pt idx="242">
                  <c:v>1.5769999999999999E-2</c:v>
                </c:pt>
                <c:pt idx="243">
                  <c:v>1.5520000000000001E-2</c:v>
                </c:pt>
                <c:pt idx="244">
                  <c:v>1.5379999999999998E-2</c:v>
                </c:pt>
                <c:pt idx="245">
                  <c:v>1.5089999999999999E-2</c:v>
                </c:pt>
                <c:pt idx="246">
                  <c:v>1.4930000000000002E-2</c:v>
                </c:pt>
                <c:pt idx="247">
                  <c:v>1.4969999999999999E-2</c:v>
                </c:pt>
                <c:pt idx="248">
                  <c:v>1.4790000000000001E-2</c:v>
                </c:pt>
                <c:pt idx="249">
                  <c:v>1.4740000000000001E-2</c:v>
                </c:pt>
                <c:pt idx="250">
                  <c:v>1.473E-2</c:v>
                </c:pt>
                <c:pt idx="251">
                  <c:v>1.473E-2</c:v>
                </c:pt>
                <c:pt idx="252">
                  <c:v>1.473E-2</c:v>
                </c:pt>
                <c:pt idx="253">
                  <c:v>1.4680000000000002E-2</c:v>
                </c:pt>
                <c:pt idx="254">
                  <c:v>1.4710000000000001E-2</c:v>
                </c:pt>
                <c:pt idx="255">
                  <c:v>1.4579999999999999E-2</c:v>
                </c:pt>
                <c:pt idx="256">
                  <c:v>1.4460000000000001E-2</c:v>
                </c:pt>
                <c:pt idx="257">
                  <c:v>1.4620000000000003E-2</c:v>
                </c:pt>
                <c:pt idx="258">
                  <c:v>1.4749999999999999E-2</c:v>
                </c:pt>
                <c:pt idx="259">
                  <c:v>1.478E-2</c:v>
                </c:pt>
                <c:pt idx="260">
                  <c:v>1.4760000000000001E-2</c:v>
                </c:pt>
                <c:pt idx="261">
                  <c:v>1.4899999999999998E-2</c:v>
                </c:pt>
                <c:pt idx="262">
                  <c:v>1.495E-2</c:v>
                </c:pt>
                <c:pt idx="263">
                  <c:v>1.4889999999999997E-2</c:v>
                </c:pt>
                <c:pt idx="264">
                  <c:v>1.4740000000000001E-2</c:v>
                </c:pt>
                <c:pt idx="265">
                  <c:v>1.4510000000000002E-2</c:v>
                </c:pt>
                <c:pt idx="266">
                  <c:v>1.4450000000000001E-2</c:v>
                </c:pt>
                <c:pt idx="267">
                  <c:v>1.4420000000000001E-2</c:v>
                </c:pt>
                <c:pt idx="268">
                  <c:v>1.421E-2</c:v>
                </c:pt>
                <c:pt idx="269">
                  <c:v>1.3950000000000001E-2</c:v>
                </c:pt>
                <c:pt idx="270">
                  <c:v>1.3950000000000001E-2</c:v>
                </c:pt>
                <c:pt idx="271">
                  <c:v>1.4399999999999996E-2</c:v>
                </c:pt>
                <c:pt idx="272">
                  <c:v>1.4639999999999997E-2</c:v>
                </c:pt>
                <c:pt idx="273">
                  <c:v>1.4890000000000002E-2</c:v>
                </c:pt>
                <c:pt idx="274">
                  <c:v>1.4650000000000003E-2</c:v>
                </c:pt>
                <c:pt idx="275">
                  <c:v>1.4329999999999999E-2</c:v>
                </c:pt>
                <c:pt idx="276">
                  <c:v>1.418E-2</c:v>
                </c:pt>
                <c:pt idx="277">
                  <c:v>1.4219999999999998E-2</c:v>
                </c:pt>
                <c:pt idx="278">
                  <c:v>1.4119999999999999E-2</c:v>
                </c:pt>
                <c:pt idx="279">
                  <c:v>1.3990000000000001E-2</c:v>
                </c:pt>
                <c:pt idx="280">
                  <c:v>1.4070000000000001E-2</c:v>
                </c:pt>
                <c:pt idx="281">
                  <c:v>1.409E-2</c:v>
                </c:pt>
                <c:pt idx="282">
                  <c:v>1.389E-2</c:v>
                </c:pt>
                <c:pt idx="283">
                  <c:v>1.4019999999999999E-2</c:v>
                </c:pt>
                <c:pt idx="284">
                  <c:v>1.4270000000000001E-2</c:v>
                </c:pt>
                <c:pt idx="285">
                  <c:v>1.435E-2</c:v>
                </c:pt>
                <c:pt idx="286">
                  <c:v>1.4169999999999999E-2</c:v>
                </c:pt>
                <c:pt idx="287">
                  <c:v>1.3920000000000002E-2</c:v>
                </c:pt>
                <c:pt idx="288">
                  <c:v>1.38E-2</c:v>
                </c:pt>
                <c:pt idx="289">
                  <c:v>1.3590000000000001E-2</c:v>
                </c:pt>
                <c:pt idx="290">
                  <c:v>1.358E-2</c:v>
                </c:pt>
                <c:pt idx="291">
                  <c:v>1.3819999999999999E-2</c:v>
                </c:pt>
                <c:pt idx="292">
                  <c:v>1.4149999999999999E-2</c:v>
                </c:pt>
                <c:pt idx="293">
                  <c:v>1.451E-2</c:v>
                </c:pt>
                <c:pt idx="294">
                  <c:v>1.4620000000000001E-2</c:v>
                </c:pt>
                <c:pt idx="295">
                  <c:v>1.444E-2</c:v>
                </c:pt>
                <c:pt idx="296">
                  <c:v>1.4460000000000001E-2</c:v>
                </c:pt>
                <c:pt idx="297">
                  <c:v>1.431E-2</c:v>
                </c:pt>
                <c:pt idx="298">
                  <c:v>1.4159999999999999E-2</c:v>
                </c:pt>
                <c:pt idx="299">
                  <c:v>1.397E-2</c:v>
                </c:pt>
                <c:pt idx="300">
                  <c:v>1.3890000000000001E-2</c:v>
                </c:pt>
                <c:pt idx="301">
                  <c:v>1.4309999999999998E-2</c:v>
                </c:pt>
                <c:pt idx="302">
                  <c:v>1.4409999999999999E-2</c:v>
                </c:pt>
                <c:pt idx="303">
                  <c:v>1.4450000000000001E-2</c:v>
                </c:pt>
                <c:pt idx="304">
                  <c:v>1.468E-2</c:v>
                </c:pt>
                <c:pt idx="305">
                  <c:v>1.4760000000000001E-2</c:v>
                </c:pt>
                <c:pt idx="306">
                  <c:v>1.473E-2</c:v>
                </c:pt>
                <c:pt idx="307">
                  <c:v>1.482E-2</c:v>
                </c:pt>
                <c:pt idx="308">
                  <c:v>1.4670000000000001E-2</c:v>
                </c:pt>
                <c:pt idx="309">
                  <c:v>1.4499999999999999E-2</c:v>
                </c:pt>
                <c:pt idx="310">
                  <c:v>1.44E-2</c:v>
                </c:pt>
                <c:pt idx="311">
                  <c:v>1.438E-2</c:v>
                </c:pt>
                <c:pt idx="312">
                  <c:v>1.4279999999999999E-2</c:v>
                </c:pt>
                <c:pt idx="313">
                  <c:v>1.418E-2</c:v>
                </c:pt>
                <c:pt idx="314">
                  <c:v>1.418E-2</c:v>
                </c:pt>
                <c:pt idx="315">
                  <c:v>1.4329999999999999E-2</c:v>
                </c:pt>
                <c:pt idx="316">
                  <c:v>1.4439999999999998E-2</c:v>
                </c:pt>
                <c:pt idx="317">
                  <c:v>1.448E-2</c:v>
                </c:pt>
                <c:pt idx="318">
                  <c:v>1.4800000000000001E-2</c:v>
                </c:pt>
                <c:pt idx="319">
                  <c:v>1.4799999999999999E-2</c:v>
                </c:pt>
                <c:pt idx="320">
                  <c:v>1.499E-2</c:v>
                </c:pt>
                <c:pt idx="321">
                  <c:v>1.4770000000000002E-2</c:v>
                </c:pt>
                <c:pt idx="322">
                  <c:v>1.4709999999999999E-2</c:v>
                </c:pt>
                <c:pt idx="323">
                  <c:v>1.4540000000000001E-2</c:v>
                </c:pt>
                <c:pt idx="324">
                  <c:v>1.468E-2</c:v>
                </c:pt>
                <c:pt idx="325">
                  <c:v>1.4640000000000002E-2</c:v>
                </c:pt>
                <c:pt idx="326">
                  <c:v>1.4330000000000001E-2</c:v>
                </c:pt>
                <c:pt idx="327">
                  <c:v>1.3950000000000001E-2</c:v>
                </c:pt>
                <c:pt idx="328">
                  <c:v>1.3690000000000001E-2</c:v>
                </c:pt>
                <c:pt idx="329">
                  <c:v>1.37E-2</c:v>
                </c:pt>
                <c:pt idx="330">
                  <c:v>1.3569999999999999E-2</c:v>
                </c:pt>
                <c:pt idx="331">
                  <c:v>1.338E-2</c:v>
                </c:pt>
                <c:pt idx="332">
                  <c:v>1.2920000000000001E-2</c:v>
                </c:pt>
                <c:pt idx="333">
                  <c:v>1.29E-2</c:v>
                </c:pt>
                <c:pt idx="334">
                  <c:v>1.2830000000000001E-2</c:v>
                </c:pt>
                <c:pt idx="335">
                  <c:v>1.2680000000000002E-2</c:v>
                </c:pt>
                <c:pt idx="336">
                  <c:v>1.2119999999999999E-2</c:v>
                </c:pt>
                <c:pt idx="337">
                  <c:v>1.244E-2</c:v>
                </c:pt>
                <c:pt idx="338">
                  <c:v>1.2520000000000002E-2</c:v>
                </c:pt>
                <c:pt idx="339">
                  <c:v>1.2450000000000001E-2</c:v>
                </c:pt>
                <c:pt idx="340">
                  <c:v>1.24E-2</c:v>
                </c:pt>
                <c:pt idx="341">
                  <c:v>1.2330000000000001E-2</c:v>
                </c:pt>
                <c:pt idx="342">
                  <c:v>1.2659999999999998E-2</c:v>
                </c:pt>
                <c:pt idx="343">
                  <c:v>1.2529999999999999E-2</c:v>
                </c:pt>
                <c:pt idx="344">
                  <c:v>1.2920000000000001E-2</c:v>
                </c:pt>
                <c:pt idx="345">
                  <c:v>1.3179999999999999E-2</c:v>
                </c:pt>
                <c:pt idx="346">
                  <c:v>1.354E-2</c:v>
                </c:pt>
                <c:pt idx="347">
                  <c:v>1.3650000000000001E-2</c:v>
                </c:pt>
                <c:pt idx="348">
                  <c:v>1.384E-2</c:v>
                </c:pt>
                <c:pt idx="349">
                  <c:v>1.38E-2</c:v>
                </c:pt>
                <c:pt idx="350">
                  <c:v>1.387E-2</c:v>
                </c:pt>
                <c:pt idx="351">
                  <c:v>1.3949999999999999E-2</c:v>
                </c:pt>
                <c:pt idx="352">
                  <c:v>1.366E-2</c:v>
                </c:pt>
                <c:pt idx="353">
                  <c:v>1.3390000000000001E-2</c:v>
                </c:pt>
                <c:pt idx="354">
                  <c:v>1.3290000000000001E-2</c:v>
                </c:pt>
                <c:pt idx="355">
                  <c:v>1.3390000000000001E-2</c:v>
                </c:pt>
                <c:pt idx="356">
                  <c:v>1.3370000000000002E-2</c:v>
                </c:pt>
                <c:pt idx="357">
                  <c:v>1.332E-2</c:v>
                </c:pt>
                <c:pt idx="358">
                  <c:v>1.324E-2</c:v>
                </c:pt>
                <c:pt idx="359">
                  <c:v>1.32E-2</c:v>
                </c:pt>
                <c:pt idx="360">
                  <c:v>1.3169999999999999E-2</c:v>
                </c:pt>
                <c:pt idx="361">
                  <c:v>1.3030000000000002E-2</c:v>
                </c:pt>
                <c:pt idx="362">
                  <c:v>1.315E-2</c:v>
                </c:pt>
                <c:pt idx="363">
                  <c:v>1.341E-2</c:v>
                </c:pt>
                <c:pt idx="364">
                  <c:v>1.3569999999999999E-2</c:v>
                </c:pt>
                <c:pt idx="365">
                  <c:v>1.3389999999999999E-2</c:v>
                </c:pt>
                <c:pt idx="366">
                  <c:v>1.3380000000000001E-2</c:v>
                </c:pt>
                <c:pt idx="367">
                  <c:v>1.337E-2</c:v>
                </c:pt>
                <c:pt idx="368">
                  <c:v>1.333E-2</c:v>
                </c:pt>
                <c:pt idx="369">
                  <c:v>1.2930000000000001E-2</c:v>
                </c:pt>
                <c:pt idx="370">
                  <c:v>1.274E-2</c:v>
                </c:pt>
                <c:pt idx="371">
                  <c:v>1.2459999999999999E-2</c:v>
                </c:pt>
                <c:pt idx="372">
                  <c:v>1.2049999999999998E-2</c:v>
                </c:pt>
                <c:pt idx="373">
                  <c:v>1.2E-2</c:v>
                </c:pt>
                <c:pt idx="374">
                  <c:v>1.2030000000000001E-2</c:v>
                </c:pt>
                <c:pt idx="375">
                  <c:v>1.18E-2</c:v>
                </c:pt>
                <c:pt idx="376">
                  <c:v>1.1349999999999999E-2</c:v>
                </c:pt>
                <c:pt idx="377">
                  <c:v>1.102E-2</c:v>
                </c:pt>
                <c:pt idx="378">
                  <c:v>1.0520000000000002E-2</c:v>
                </c:pt>
                <c:pt idx="379">
                  <c:v>1.0030000000000001E-2</c:v>
                </c:pt>
                <c:pt idx="380">
                  <c:v>1.0230000000000001E-2</c:v>
                </c:pt>
                <c:pt idx="381">
                  <c:v>1.0759999999999999E-2</c:v>
                </c:pt>
                <c:pt idx="382">
                  <c:v>1.149E-2</c:v>
                </c:pt>
                <c:pt idx="383">
                  <c:v>1.214E-2</c:v>
                </c:pt>
                <c:pt idx="384">
                  <c:v>1.204E-2</c:v>
                </c:pt>
                <c:pt idx="385">
                  <c:v>1.2129999999999998E-2</c:v>
                </c:pt>
                <c:pt idx="386">
                  <c:v>1.208E-2</c:v>
                </c:pt>
                <c:pt idx="387">
                  <c:v>1.2070000000000001E-2</c:v>
                </c:pt>
                <c:pt idx="388">
                  <c:v>1.2109999999999999E-2</c:v>
                </c:pt>
                <c:pt idx="389">
                  <c:v>1.251E-2</c:v>
                </c:pt>
                <c:pt idx="390">
                  <c:v>1.235E-2</c:v>
                </c:pt>
                <c:pt idx="391">
                  <c:v>1.2069999999999999E-2</c:v>
                </c:pt>
                <c:pt idx="392">
                  <c:v>1.1920000000000002E-2</c:v>
                </c:pt>
                <c:pt idx="393">
                  <c:v>1.204E-2</c:v>
                </c:pt>
                <c:pt idx="394">
                  <c:v>1.179E-2</c:v>
                </c:pt>
                <c:pt idx="395">
                  <c:v>1.1930000000000001E-2</c:v>
                </c:pt>
                <c:pt idx="396">
                  <c:v>1.2220000000000002E-2</c:v>
                </c:pt>
                <c:pt idx="397">
                  <c:v>1.2149999999999999E-2</c:v>
                </c:pt>
                <c:pt idx="398">
                  <c:v>1.196E-2</c:v>
                </c:pt>
                <c:pt idx="399">
                  <c:v>1.1789999999999998E-2</c:v>
                </c:pt>
                <c:pt idx="400">
                  <c:v>1.1350000000000001E-2</c:v>
                </c:pt>
                <c:pt idx="401">
                  <c:v>1.106E-2</c:v>
                </c:pt>
                <c:pt idx="402">
                  <c:v>1.0529999999999999E-2</c:v>
                </c:pt>
                <c:pt idx="403">
                  <c:v>1.082E-2</c:v>
                </c:pt>
                <c:pt idx="404">
                  <c:v>1.085E-2</c:v>
                </c:pt>
                <c:pt idx="405">
                  <c:v>1.0959999999999999E-2</c:v>
                </c:pt>
                <c:pt idx="406">
                  <c:v>1.099E-2</c:v>
                </c:pt>
                <c:pt idx="407">
                  <c:v>1.1109999999999998E-2</c:v>
                </c:pt>
                <c:pt idx="408">
                  <c:v>1.136E-2</c:v>
                </c:pt>
                <c:pt idx="409">
                  <c:v>1.141E-2</c:v>
                </c:pt>
                <c:pt idx="410">
                  <c:v>1.108E-2</c:v>
                </c:pt>
                <c:pt idx="411">
                  <c:v>1.094E-2</c:v>
                </c:pt>
                <c:pt idx="412">
                  <c:v>1.057E-2</c:v>
                </c:pt>
                <c:pt idx="413">
                  <c:v>1.074E-2</c:v>
                </c:pt>
                <c:pt idx="414">
                  <c:v>1.0830000000000001E-2</c:v>
                </c:pt>
                <c:pt idx="415">
                  <c:v>1.091E-2</c:v>
                </c:pt>
                <c:pt idx="416">
                  <c:v>1.1209999999999999E-2</c:v>
                </c:pt>
                <c:pt idx="417">
                  <c:v>1.107E-2</c:v>
                </c:pt>
                <c:pt idx="418">
                  <c:v>1.077E-2</c:v>
                </c:pt>
                <c:pt idx="419">
                  <c:v>1.0319999999999999E-2</c:v>
                </c:pt>
                <c:pt idx="420">
                  <c:v>9.6900000000000007E-3</c:v>
                </c:pt>
                <c:pt idx="421">
                  <c:v>9.1900000000000003E-3</c:v>
                </c:pt>
                <c:pt idx="422">
                  <c:v>9.0699999999999999E-3</c:v>
                </c:pt>
                <c:pt idx="423">
                  <c:v>8.26E-3</c:v>
                </c:pt>
                <c:pt idx="424">
                  <c:v>8.4399999999999996E-3</c:v>
                </c:pt>
                <c:pt idx="425">
                  <c:v>8.77E-3</c:v>
                </c:pt>
                <c:pt idx="426">
                  <c:v>8.9100000000000013E-3</c:v>
                </c:pt>
                <c:pt idx="427">
                  <c:v>9.4800000000000006E-3</c:v>
                </c:pt>
                <c:pt idx="428">
                  <c:v>9.8700000000000003E-3</c:v>
                </c:pt>
                <c:pt idx="429">
                  <c:v>9.8200000000000006E-3</c:v>
                </c:pt>
                <c:pt idx="430">
                  <c:v>9.8200000000000006E-3</c:v>
                </c:pt>
                <c:pt idx="431">
                  <c:v>9.8200000000000006E-3</c:v>
                </c:pt>
                <c:pt idx="432">
                  <c:v>9.5999999999999992E-3</c:v>
                </c:pt>
                <c:pt idx="433">
                  <c:v>9.11E-3</c:v>
                </c:pt>
                <c:pt idx="434">
                  <c:v>9.0900000000000009E-3</c:v>
                </c:pt>
                <c:pt idx="435">
                  <c:v>9.0900000000000009E-3</c:v>
                </c:pt>
                <c:pt idx="436">
                  <c:v>8.8199999999999997E-3</c:v>
                </c:pt>
                <c:pt idx="437">
                  <c:v>8.0700000000000008E-3</c:v>
                </c:pt>
                <c:pt idx="438">
                  <c:v>7.28E-3</c:v>
                </c:pt>
                <c:pt idx="439">
                  <c:v>7.45E-3</c:v>
                </c:pt>
                <c:pt idx="440">
                  <c:v>8.0199999999999994E-3</c:v>
                </c:pt>
                <c:pt idx="441">
                  <c:v>7.9299999999999995E-3</c:v>
                </c:pt>
                <c:pt idx="442">
                  <c:v>7.7099999999999998E-3</c:v>
                </c:pt>
                <c:pt idx="443">
                  <c:v>7.5200000000000006E-3</c:v>
                </c:pt>
                <c:pt idx="444">
                  <c:v>7.7800000000000005E-3</c:v>
                </c:pt>
                <c:pt idx="445">
                  <c:v>8.150000000000001E-3</c:v>
                </c:pt>
                <c:pt idx="446">
                  <c:v>8.5199999999999998E-3</c:v>
                </c:pt>
                <c:pt idx="447">
                  <c:v>9.1000000000000004E-3</c:v>
                </c:pt>
                <c:pt idx="448">
                  <c:v>9.3099999999999988E-3</c:v>
                </c:pt>
                <c:pt idx="449">
                  <c:v>1.014E-2</c:v>
                </c:pt>
                <c:pt idx="450">
                  <c:v>1.124E-2</c:v>
                </c:pt>
                <c:pt idx="451">
                  <c:v>1.076E-2</c:v>
                </c:pt>
                <c:pt idx="452">
                  <c:v>1.055E-2</c:v>
                </c:pt>
                <c:pt idx="453">
                  <c:v>1.0290000000000001E-2</c:v>
                </c:pt>
                <c:pt idx="454">
                  <c:v>1.0079999999999999E-2</c:v>
                </c:pt>
                <c:pt idx="455">
                  <c:v>9.8600000000000007E-3</c:v>
                </c:pt>
                <c:pt idx="456">
                  <c:v>1.038E-2</c:v>
                </c:pt>
                <c:pt idx="457">
                  <c:v>1.056E-2</c:v>
                </c:pt>
                <c:pt idx="458">
                  <c:v>1.0579999999999999E-2</c:v>
                </c:pt>
                <c:pt idx="459">
                  <c:v>1.057E-2</c:v>
                </c:pt>
                <c:pt idx="460">
                  <c:v>1.077E-2</c:v>
                </c:pt>
                <c:pt idx="461">
                  <c:v>1.039E-2</c:v>
                </c:pt>
                <c:pt idx="462">
                  <c:v>1.0020000000000001E-2</c:v>
                </c:pt>
                <c:pt idx="463">
                  <c:v>9.92E-3</c:v>
                </c:pt>
                <c:pt idx="464">
                  <c:v>9.4800000000000006E-3</c:v>
                </c:pt>
                <c:pt idx="465">
                  <c:v>9.3200000000000002E-3</c:v>
                </c:pt>
                <c:pt idx="466">
                  <c:v>9.5399999999999999E-3</c:v>
                </c:pt>
                <c:pt idx="467">
                  <c:v>9.75E-3</c:v>
                </c:pt>
                <c:pt idx="468">
                  <c:v>9.4599999999999997E-3</c:v>
                </c:pt>
                <c:pt idx="469">
                  <c:v>9.5800000000000017E-3</c:v>
                </c:pt>
                <c:pt idx="470">
                  <c:v>1.0120000000000001E-2</c:v>
                </c:pt>
                <c:pt idx="471">
                  <c:v>1.0019999999999999E-2</c:v>
                </c:pt>
                <c:pt idx="472">
                  <c:v>1.004E-2</c:v>
                </c:pt>
                <c:pt idx="473">
                  <c:v>9.8899999999999995E-3</c:v>
                </c:pt>
                <c:pt idx="474">
                  <c:v>9.8499999999999994E-3</c:v>
                </c:pt>
                <c:pt idx="475">
                  <c:v>9.8700000000000003E-3</c:v>
                </c:pt>
                <c:pt idx="476">
                  <c:v>1.056E-2</c:v>
                </c:pt>
                <c:pt idx="477">
                  <c:v>1.0799999999999999E-2</c:v>
                </c:pt>
                <c:pt idx="478">
                  <c:v>1.14E-2</c:v>
                </c:pt>
                <c:pt idx="479">
                  <c:v>1.2119999999999999E-2</c:v>
                </c:pt>
                <c:pt idx="480">
                  <c:v>1.278E-2</c:v>
                </c:pt>
                <c:pt idx="481">
                  <c:v>1.2800000000000001E-2</c:v>
                </c:pt>
                <c:pt idx="482">
                  <c:v>1.2619999999999999E-2</c:v>
                </c:pt>
                <c:pt idx="483">
                  <c:v>1.274E-2</c:v>
                </c:pt>
                <c:pt idx="484">
                  <c:v>1.2539999999999999E-2</c:v>
                </c:pt>
                <c:pt idx="485">
                  <c:v>1.2879999999999999E-2</c:v>
                </c:pt>
                <c:pt idx="486">
                  <c:v>1.3049999999999999E-2</c:v>
                </c:pt>
                <c:pt idx="487">
                  <c:v>1.2500000000000001E-2</c:v>
                </c:pt>
                <c:pt idx="488">
                  <c:v>1.248E-2</c:v>
                </c:pt>
                <c:pt idx="489">
                  <c:v>1.2529999999999999E-2</c:v>
                </c:pt>
                <c:pt idx="490">
                  <c:v>1.2869999999999999E-2</c:v>
                </c:pt>
                <c:pt idx="491">
                  <c:v>1.3559999999999999E-2</c:v>
                </c:pt>
                <c:pt idx="492">
                  <c:v>1.3649999999999999E-2</c:v>
                </c:pt>
                <c:pt idx="493">
                  <c:v>1.3080000000000001E-2</c:v>
                </c:pt>
                <c:pt idx="494">
                  <c:v>1.29E-2</c:v>
                </c:pt>
                <c:pt idx="495">
                  <c:v>1.298E-2</c:v>
                </c:pt>
                <c:pt idx="496">
                  <c:v>1.278E-2</c:v>
                </c:pt>
                <c:pt idx="497">
                  <c:v>1.2549999999999999E-2</c:v>
                </c:pt>
                <c:pt idx="498">
                  <c:v>1.2359999999999999E-2</c:v>
                </c:pt>
                <c:pt idx="499">
                  <c:v>1.2919999999999999E-2</c:v>
                </c:pt>
                <c:pt idx="500">
                  <c:v>1.328E-2</c:v>
                </c:pt>
                <c:pt idx="501">
                  <c:v>1.328E-2</c:v>
                </c:pt>
                <c:pt idx="502">
                  <c:v>1.328E-2</c:v>
                </c:pt>
                <c:pt idx="503">
                  <c:v>1.3259999999999999E-2</c:v>
                </c:pt>
                <c:pt idx="504">
                  <c:v>1.336E-2</c:v>
                </c:pt>
                <c:pt idx="505">
                  <c:v>1.337E-2</c:v>
                </c:pt>
                <c:pt idx="506">
                  <c:v>1.3380000000000001E-2</c:v>
                </c:pt>
                <c:pt idx="507">
                  <c:v>1.3720000000000001E-2</c:v>
                </c:pt>
                <c:pt idx="508">
                  <c:v>1.3690000000000001E-2</c:v>
                </c:pt>
                <c:pt idx="509">
                  <c:v>1.384E-2</c:v>
                </c:pt>
                <c:pt idx="510">
                  <c:v>1.3909999999999999E-2</c:v>
                </c:pt>
                <c:pt idx="511">
                  <c:v>1.404E-2</c:v>
                </c:pt>
                <c:pt idx="512">
                  <c:v>1.4119999999999999E-2</c:v>
                </c:pt>
                <c:pt idx="513">
                  <c:v>1.3739999999999999E-2</c:v>
                </c:pt>
                <c:pt idx="514">
                  <c:v>1.3569999999999999E-2</c:v>
                </c:pt>
                <c:pt idx="515">
                  <c:v>1.353E-2</c:v>
                </c:pt>
                <c:pt idx="516">
                  <c:v>1.357E-2</c:v>
                </c:pt>
                <c:pt idx="517">
                  <c:v>1.332E-2</c:v>
                </c:pt>
                <c:pt idx="518">
                  <c:v>1.3260000000000001E-2</c:v>
                </c:pt>
                <c:pt idx="519">
                  <c:v>1.34E-2</c:v>
                </c:pt>
                <c:pt idx="520">
                  <c:v>1.362E-2</c:v>
                </c:pt>
                <c:pt idx="521">
                  <c:v>1.363E-2</c:v>
                </c:pt>
                <c:pt idx="522">
                  <c:v>1.345E-2</c:v>
                </c:pt>
                <c:pt idx="523">
                  <c:v>1.328E-2</c:v>
                </c:pt>
                <c:pt idx="524">
                  <c:v>1.3219999999999999E-2</c:v>
                </c:pt>
                <c:pt idx="525">
                  <c:v>1.3139999999999999E-2</c:v>
                </c:pt>
                <c:pt idx="526">
                  <c:v>1.328E-2</c:v>
                </c:pt>
                <c:pt idx="527">
                  <c:v>1.3509999999999999E-2</c:v>
                </c:pt>
                <c:pt idx="528">
                  <c:v>1.3560000000000001E-2</c:v>
                </c:pt>
                <c:pt idx="529">
                  <c:v>1.3559999999999999E-2</c:v>
                </c:pt>
                <c:pt idx="530">
                  <c:v>1.346E-2</c:v>
                </c:pt>
                <c:pt idx="531">
                  <c:v>1.3440000000000001E-2</c:v>
                </c:pt>
                <c:pt idx="532">
                  <c:v>1.3649999999999999E-2</c:v>
                </c:pt>
                <c:pt idx="533">
                  <c:v>1.367E-2</c:v>
                </c:pt>
                <c:pt idx="534">
                  <c:v>1.3509999999999999E-2</c:v>
                </c:pt>
                <c:pt idx="535">
                  <c:v>1.3150000000000002E-2</c:v>
                </c:pt>
                <c:pt idx="536">
                  <c:v>1.281E-2</c:v>
                </c:pt>
                <c:pt idx="537">
                  <c:v>1.278E-2</c:v>
                </c:pt>
                <c:pt idx="538">
                  <c:v>1.235E-2</c:v>
                </c:pt>
                <c:pt idx="539">
                  <c:v>1.1799999999999998E-2</c:v>
                </c:pt>
                <c:pt idx="540">
                  <c:v>1.1970000000000001E-2</c:v>
                </c:pt>
                <c:pt idx="541">
                  <c:v>1.227E-2</c:v>
                </c:pt>
                <c:pt idx="542">
                  <c:v>1.242E-2</c:v>
                </c:pt>
                <c:pt idx="543">
                  <c:v>1.2709999999999999E-2</c:v>
                </c:pt>
                <c:pt idx="544">
                  <c:v>1.259E-2</c:v>
                </c:pt>
                <c:pt idx="545">
                  <c:v>1.2799999999999999E-2</c:v>
                </c:pt>
                <c:pt idx="546">
                  <c:v>1.325E-2</c:v>
                </c:pt>
                <c:pt idx="547">
                  <c:v>1.324E-2</c:v>
                </c:pt>
                <c:pt idx="548">
                  <c:v>1.3679999999999999E-2</c:v>
                </c:pt>
                <c:pt idx="549">
                  <c:v>1.3780000000000001E-2</c:v>
                </c:pt>
                <c:pt idx="550">
                  <c:v>1.3430000000000001E-2</c:v>
                </c:pt>
                <c:pt idx="551">
                  <c:v>1.3389999999999999E-2</c:v>
                </c:pt>
                <c:pt idx="552">
                  <c:v>1.333E-2</c:v>
                </c:pt>
                <c:pt idx="553">
                  <c:v>1.3150000000000002E-2</c:v>
                </c:pt>
                <c:pt idx="554">
                  <c:v>1.3380000000000001E-2</c:v>
                </c:pt>
                <c:pt idx="555">
                  <c:v>1.342E-2</c:v>
                </c:pt>
                <c:pt idx="556">
                  <c:v>1.3149999999999998E-2</c:v>
                </c:pt>
                <c:pt idx="557">
                  <c:v>1.3349999999999999E-2</c:v>
                </c:pt>
                <c:pt idx="558">
                  <c:v>1.3420000000000001E-2</c:v>
                </c:pt>
                <c:pt idx="559">
                  <c:v>1.336E-2</c:v>
                </c:pt>
                <c:pt idx="560">
                  <c:v>1.342E-2</c:v>
                </c:pt>
                <c:pt idx="561">
                  <c:v>1.35E-2</c:v>
                </c:pt>
                <c:pt idx="562">
                  <c:v>1.315E-2</c:v>
                </c:pt>
                <c:pt idx="563">
                  <c:v>1.323E-2</c:v>
                </c:pt>
                <c:pt idx="564">
                  <c:v>1.329E-2</c:v>
                </c:pt>
                <c:pt idx="565">
                  <c:v>1.3440000000000001E-2</c:v>
                </c:pt>
                <c:pt idx="566">
                  <c:v>1.366E-2</c:v>
                </c:pt>
                <c:pt idx="567">
                  <c:v>1.3500000000000002E-2</c:v>
                </c:pt>
                <c:pt idx="568">
                  <c:v>1.303E-2</c:v>
                </c:pt>
                <c:pt idx="569">
                  <c:v>1.3010000000000001E-2</c:v>
                </c:pt>
                <c:pt idx="570">
                  <c:v>1.295E-2</c:v>
                </c:pt>
                <c:pt idx="571">
                  <c:v>1.2999999999999999E-2</c:v>
                </c:pt>
                <c:pt idx="572">
                  <c:v>1.3059999999999999E-2</c:v>
                </c:pt>
                <c:pt idx="573">
                  <c:v>1.2669999999999999E-2</c:v>
                </c:pt>
                <c:pt idx="574">
                  <c:v>1.251E-2</c:v>
                </c:pt>
                <c:pt idx="575">
                  <c:v>1.2580000000000001E-2</c:v>
                </c:pt>
                <c:pt idx="576">
                  <c:v>1.2039999999999999E-2</c:v>
                </c:pt>
                <c:pt idx="577">
                  <c:v>1.1820000000000001E-2</c:v>
                </c:pt>
                <c:pt idx="578">
                  <c:v>1.1820000000000001E-2</c:v>
                </c:pt>
                <c:pt idx="579">
                  <c:v>1.158E-2</c:v>
                </c:pt>
                <c:pt idx="580">
                  <c:v>1.1429999999999999E-2</c:v>
                </c:pt>
                <c:pt idx="581">
                  <c:v>1.1269999999999999E-2</c:v>
                </c:pt>
                <c:pt idx="582">
                  <c:v>1.0999999999999999E-2</c:v>
                </c:pt>
                <c:pt idx="583">
                  <c:v>1.0860000000000002E-2</c:v>
                </c:pt>
                <c:pt idx="584">
                  <c:v>1.107E-2</c:v>
                </c:pt>
                <c:pt idx="585">
                  <c:v>1.124E-2</c:v>
                </c:pt>
                <c:pt idx="586">
                  <c:v>1.0999999999999999E-2</c:v>
                </c:pt>
                <c:pt idx="587">
                  <c:v>1.0370000000000001E-2</c:v>
                </c:pt>
                <c:pt idx="588">
                  <c:v>1.03E-2</c:v>
                </c:pt>
                <c:pt idx="589">
                  <c:v>1.055E-2</c:v>
                </c:pt>
                <c:pt idx="590">
                  <c:v>1.04E-2</c:v>
                </c:pt>
                <c:pt idx="591">
                  <c:v>1.023E-2</c:v>
                </c:pt>
                <c:pt idx="592">
                  <c:v>1.0410000000000001E-2</c:v>
                </c:pt>
                <c:pt idx="593">
                  <c:v>9.8499999999999994E-3</c:v>
                </c:pt>
                <c:pt idx="594">
                  <c:v>9.2499999999999995E-3</c:v>
                </c:pt>
                <c:pt idx="595">
                  <c:v>9.3600000000000003E-3</c:v>
                </c:pt>
                <c:pt idx="596">
                  <c:v>9.5700000000000004E-3</c:v>
                </c:pt>
                <c:pt idx="597">
                  <c:v>9.8700000000000003E-3</c:v>
                </c:pt>
                <c:pt idx="598">
                  <c:v>9.5899999999999996E-3</c:v>
                </c:pt>
                <c:pt idx="599">
                  <c:v>9.58E-3</c:v>
                </c:pt>
                <c:pt idx="600">
                  <c:v>9.3099999999999988E-3</c:v>
                </c:pt>
                <c:pt idx="601">
                  <c:v>8.6899999999999998E-3</c:v>
                </c:pt>
                <c:pt idx="602">
                  <c:v>8.3899999999999999E-3</c:v>
                </c:pt>
                <c:pt idx="603">
                  <c:v>8.830000000000001E-3</c:v>
                </c:pt>
                <c:pt idx="604">
                  <c:v>8.43E-3</c:v>
                </c:pt>
                <c:pt idx="605">
                  <c:v>8.8199999999999997E-3</c:v>
                </c:pt>
                <c:pt idx="606">
                  <c:v>9.5499999999999995E-3</c:v>
                </c:pt>
                <c:pt idx="607">
                  <c:v>1.022E-2</c:v>
                </c:pt>
                <c:pt idx="608">
                  <c:v>1.0290000000000001E-2</c:v>
                </c:pt>
                <c:pt idx="609">
                  <c:v>1.017E-2</c:v>
                </c:pt>
                <c:pt idx="610">
                  <c:v>1.0290000000000001E-2</c:v>
                </c:pt>
                <c:pt idx="611">
                  <c:v>9.9400000000000009E-3</c:v>
                </c:pt>
                <c:pt idx="612">
                  <c:v>9.4900000000000019E-3</c:v>
                </c:pt>
                <c:pt idx="613">
                  <c:v>9.2600000000000009E-3</c:v>
                </c:pt>
                <c:pt idx="614">
                  <c:v>9.41E-3</c:v>
                </c:pt>
                <c:pt idx="615">
                  <c:v>9.2399999999999999E-3</c:v>
                </c:pt>
                <c:pt idx="616">
                  <c:v>9.2500000000000013E-3</c:v>
                </c:pt>
                <c:pt idx="617">
                  <c:v>9.2899999999999996E-3</c:v>
                </c:pt>
                <c:pt idx="618">
                  <c:v>9.3199999999999984E-3</c:v>
                </c:pt>
                <c:pt idx="619">
                  <c:v>9.6200000000000001E-3</c:v>
                </c:pt>
                <c:pt idx="620">
                  <c:v>9.8399999999999998E-3</c:v>
                </c:pt>
                <c:pt idx="621">
                  <c:v>9.58E-3</c:v>
                </c:pt>
                <c:pt idx="622">
                  <c:v>9.8399999999999998E-3</c:v>
                </c:pt>
                <c:pt idx="623">
                  <c:v>9.6700000000000015E-3</c:v>
                </c:pt>
                <c:pt idx="624">
                  <c:v>1.0030000000000001E-2</c:v>
                </c:pt>
                <c:pt idx="625">
                  <c:v>1.017E-2</c:v>
                </c:pt>
                <c:pt idx="626">
                  <c:v>1.0069999999999999E-2</c:v>
                </c:pt>
                <c:pt idx="627">
                  <c:v>9.9399999999999992E-3</c:v>
                </c:pt>
                <c:pt idx="628">
                  <c:v>9.8399999999999981E-3</c:v>
                </c:pt>
                <c:pt idx="629">
                  <c:v>9.9499999999999988E-3</c:v>
                </c:pt>
                <c:pt idx="630">
                  <c:v>9.8799999999999999E-3</c:v>
                </c:pt>
                <c:pt idx="631">
                  <c:v>9.8600000000000007E-3</c:v>
                </c:pt>
                <c:pt idx="632">
                  <c:v>1.0059999999999999E-2</c:v>
                </c:pt>
                <c:pt idx="633">
                  <c:v>1.017E-2</c:v>
                </c:pt>
                <c:pt idx="634">
                  <c:v>1.0460000000000001E-2</c:v>
                </c:pt>
                <c:pt idx="635">
                  <c:v>1.03E-2</c:v>
                </c:pt>
                <c:pt idx="636">
                  <c:v>1.01E-2</c:v>
                </c:pt>
                <c:pt idx="637">
                  <c:v>1.014E-2</c:v>
                </c:pt>
                <c:pt idx="638">
                  <c:v>1.057E-2</c:v>
                </c:pt>
                <c:pt idx="639">
                  <c:v>1.026E-2</c:v>
                </c:pt>
                <c:pt idx="640">
                  <c:v>1.021E-2</c:v>
                </c:pt>
                <c:pt idx="641">
                  <c:v>1.025E-2</c:v>
                </c:pt>
                <c:pt idx="642">
                  <c:v>1.0280000000000001E-2</c:v>
                </c:pt>
                <c:pt idx="643">
                  <c:v>1.03E-2</c:v>
                </c:pt>
                <c:pt idx="644">
                  <c:v>1.0340000000000002E-2</c:v>
                </c:pt>
                <c:pt idx="645">
                  <c:v>1.04E-2</c:v>
                </c:pt>
                <c:pt idx="646">
                  <c:v>1.068E-2</c:v>
                </c:pt>
                <c:pt idx="647">
                  <c:v>1.065E-2</c:v>
                </c:pt>
                <c:pt idx="648">
                  <c:v>1.039E-2</c:v>
                </c:pt>
                <c:pt idx="649">
                  <c:v>1.0829999999999999E-2</c:v>
                </c:pt>
                <c:pt idx="650">
                  <c:v>1.108E-2</c:v>
                </c:pt>
                <c:pt idx="651">
                  <c:v>1.0970000000000001E-2</c:v>
                </c:pt>
                <c:pt idx="652">
                  <c:v>1.0669999999999999E-2</c:v>
                </c:pt>
                <c:pt idx="653">
                  <c:v>1.0669999999999999E-2</c:v>
                </c:pt>
                <c:pt idx="654">
                  <c:v>1.081E-2</c:v>
                </c:pt>
                <c:pt idx="655">
                  <c:v>1.0749999999999999E-2</c:v>
                </c:pt>
                <c:pt idx="656">
                  <c:v>1.09E-2</c:v>
                </c:pt>
                <c:pt idx="657">
                  <c:v>1.124E-2</c:v>
                </c:pt>
                <c:pt idx="658">
                  <c:v>1.145E-2</c:v>
                </c:pt>
                <c:pt idx="659">
                  <c:v>1.1120000000000001E-2</c:v>
                </c:pt>
                <c:pt idx="660">
                  <c:v>1.095E-2</c:v>
                </c:pt>
                <c:pt idx="661">
                  <c:v>1.0920000000000001E-2</c:v>
                </c:pt>
                <c:pt idx="662">
                  <c:v>1.0800000000000001E-2</c:v>
                </c:pt>
                <c:pt idx="663">
                  <c:v>1.0800000000000001E-2</c:v>
                </c:pt>
                <c:pt idx="664">
                  <c:v>1.0750000000000001E-2</c:v>
                </c:pt>
                <c:pt idx="665">
                  <c:v>1.078E-2</c:v>
                </c:pt>
                <c:pt idx="666">
                  <c:v>1.0700000000000001E-2</c:v>
                </c:pt>
                <c:pt idx="667">
                  <c:v>1.0950000000000001E-2</c:v>
                </c:pt>
                <c:pt idx="668">
                  <c:v>1.108E-2</c:v>
                </c:pt>
                <c:pt idx="669">
                  <c:v>1.124E-2</c:v>
                </c:pt>
                <c:pt idx="670">
                  <c:v>1.141E-2</c:v>
                </c:pt>
                <c:pt idx="671">
                  <c:v>1.1769999999999999E-2</c:v>
                </c:pt>
                <c:pt idx="672">
                  <c:v>1.2160000000000001E-2</c:v>
                </c:pt>
                <c:pt idx="673">
                  <c:v>1.2359999999999999E-2</c:v>
                </c:pt>
                <c:pt idx="674">
                  <c:v>1.201E-2</c:v>
                </c:pt>
                <c:pt idx="675">
                  <c:v>1.159E-2</c:v>
                </c:pt>
                <c:pt idx="676">
                  <c:v>1.1120000000000001E-2</c:v>
                </c:pt>
                <c:pt idx="677">
                  <c:v>1.077E-2</c:v>
                </c:pt>
                <c:pt idx="678">
                  <c:v>1.091E-2</c:v>
                </c:pt>
                <c:pt idx="679">
                  <c:v>1.0710000000000001E-2</c:v>
                </c:pt>
                <c:pt idx="680">
                  <c:v>1.073E-2</c:v>
                </c:pt>
                <c:pt idx="681">
                  <c:v>1.022E-2</c:v>
                </c:pt>
                <c:pt idx="682">
                  <c:v>1.014E-2</c:v>
                </c:pt>
                <c:pt idx="683">
                  <c:v>1.038E-2</c:v>
                </c:pt>
                <c:pt idx="684">
                  <c:v>1.0199999999999999E-2</c:v>
                </c:pt>
                <c:pt idx="685">
                  <c:v>9.7700000000000009E-3</c:v>
                </c:pt>
                <c:pt idx="686">
                  <c:v>9.3799999999999994E-3</c:v>
                </c:pt>
                <c:pt idx="687">
                  <c:v>9.3299999999999998E-3</c:v>
                </c:pt>
                <c:pt idx="688">
                  <c:v>8.9300000000000004E-3</c:v>
                </c:pt>
                <c:pt idx="689">
                  <c:v>8.8699999999999994E-3</c:v>
                </c:pt>
                <c:pt idx="690">
                  <c:v>8.7900000000000009E-3</c:v>
                </c:pt>
                <c:pt idx="691">
                  <c:v>8.7900000000000009E-3</c:v>
                </c:pt>
                <c:pt idx="692">
                  <c:v>8.5599999999999999E-3</c:v>
                </c:pt>
                <c:pt idx="693">
                  <c:v>8.9300000000000004E-3</c:v>
                </c:pt>
                <c:pt idx="694">
                  <c:v>9.0100000000000006E-3</c:v>
                </c:pt>
                <c:pt idx="695">
                  <c:v>9.0200000000000002E-3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5878528"/>
        <c:axId val="115917184"/>
      </c:lineChart>
      <c:dateAx>
        <c:axId val="115878528"/>
        <c:scaling>
          <c:orientation val="minMax"/>
        </c:scaling>
        <c:delete val="0"/>
        <c:axPos val="b"/>
        <c:numFmt formatCode="d/m/yy;@" sourceLinked="1"/>
        <c:majorTickMark val="out"/>
        <c:minorTickMark val="none"/>
        <c:tickLblPos val="nextTo"/>
        <c:crossAx val="115917184"/>
        <c:crosses val="autoZero"/>
        <c:auto val="1"/>
        <c:lblOffset val="100"/>
        <c:baseTimeUnit val="days"/>
        <c:majorUnit val="6"/>
        <c:majorTimeUnit val="months"/>
      </c:dateAx>
      <c:valAx>
        <c:axId val="115917184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95000"/>
                </a:sysClr>
              </a:solidFill>
              <a:prstDash val="sysDash"/>
            </a:ln>
          </c:spPr>
        </c:majorGridlines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1158785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 b="1">
          <a:latin typeface="Aller" panose="02000503030000020004" pitchFamily="2" charset="0"/>
        </a:defRPr>
      </a:pPr>
      <a:endParaRPr lang="fr-FR"/>
    </a:p>
  </c:txPr>
  <c:externalData r:id="rId2">
    <c:autoUpdate val="0"/>
  </c:externalData>
  <c:userShapes r:id="rId3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1"/>
          <c:order val="0"/>
          <c:spPr>
            <a:ln w="38100">
              <a:solidFill>
                <a:srgbClr val="002060"/>
              </a:solidFill>
            </a:ln>
          </c:spPr>
          <c:marker>
            <c:symbol val="none"/>
          </c:marker>
          <c:cat>
            <c:numRef>
              <c:f>Feuil6!$A$350:$A$1042</c:f>
              <c:numCache>
                <c:formatCode>d/m/yy;@</c:formatCode>
                <c:ptCount val="693"/>
                <c:pt idx="0">
                  <c:v>41396</c:v>
                </c:pt>
                <c:pt idx="1">
                  <c:v>41397</c:v>
                </c:pt>
                <c:pt idx="2">
                  <c:v>41400</c:v>
                </c:pt>
                <c:pt idx="3">
                  <c:v>41401</c:v>
                </c:pt>
                <c:pt idx="4">
                  <c:v>41402</c:v>
                </c:pt>
                <c:pt idx="5">
                  <c:v>41403</c:v>
                </c:pt>
                <c:pt idx="6">
                  <c:v>41404</c:v>
                </c:pt>
                <c:pt idx="7">
                  <c:v>41407</c:v>
                </c:pt>
                <c:pt idx="8">
                  <c:v>41408</c:v>
                </c:pt>
                <c:pt idx="9">
                  <c:v>41409</c:v>
                </c:pt>
                <c:pt idx="10">
                  <c:v>41410</c:v>
                </c:pt>
                <c:pt idx="11">
                  <c:v>41411</c:v>
                </c:pt>
                <c:pt idx="12">
                  <c:v>41414</c:v>
                </c:pt>
                <c:pt idx="13">
                  <c:v>41415</c:v>
                </c:pt>
                <c:pt idx="14">
                  <c:v>41416</c:v>
                </c:pt>
                <c:pt idx="15">
                  <c:v>41417</c:v>
                </c:pt>
                <c:pt idx="16">
                  <c:v>41418</c:v>
                </c:pt>
                <c:pt idx="17">
                  <c:v>41422</c:v>
                </c:pt>
                <c:pt idx="18">
                  <c:v>41423</c:v>
                </c:pt>
                <c:pt idx="19">
                  <c:v>41424</c:v>
                </c:pt>
                <c:pt idx="20">
                  <c:v>41425</c:v>
                </c:pt>
                <c:pt idx="21">
                  <c:v>41428</c:v>
                </c:pt>
                <c:pt idx="22">
                  <c:v>41429</c:v>
                </c:pt>
                <c:pt idx="23">
                  <c:v>41430</c:v>
                </c:pt>
                <c:pt idx="24">
                  <c:v>41431</c:v>
                </c:pt>
                <c:pt idx="25">
                  <c:v>41432</c:v>
                </c:pt>
                <c:pt idx="26">
                  <c:v>41435</c:v>
                </c:pt>
                <c:pt idx="27">
                  <c:v>41436</c:v>
                </c:pt>
                <c:pt idx="28">
                  <c:v>41437</c:v>
                </c:pt>
                <c:pt idx="29">
                  <c:v>41438</c:v>
                </c:pt>
                <c:pt idx="30">
                  <c:v>41439</c:v>
                </c:pt>
                <c:pt idx="31">
                  <c:v>41442</c:v>
                </c:pt>
                <c:pt idx="32">
                  <c:v>41443</c:v>
                </c:pt>
                <c:pt idx="33">
                  <c:v>41444</c:v>
                </c:pt>
                <c:pt idx="34">
                  <c:v>41445</c:v>
                </c:pt>
                <c:pt idx="35">
                  <c:v>41446</c:v>
                </c:pt>
                <c:pt idx="36">
                  <c:v>41449</c:v>
                </c:pt>
                <c:pt idx="37">
                  <c:v>41450</c:v>
                </c:pt>
                <c:pt idx="38">
                  <c:v>41451</c:v>
                </c:pt>
                <c:pt idx="39">
                  <c:v>41452</c:v>
                </c:pt>
                <c:pt idx="40">
                  <c:v>41453</c:v>
                </c:pt>
                <c:pt idx="41">
                  <c:v>41456</c:v>
                </c:pt>
                <c:pt idx="42">
                  <c:v>41457</c:v>
                </c:pt>
                <c:pt idx="43">
                  <c:v>41458</c:v>
                </c:pt>
                <c:pt idx="44">
                  <c:v>41460</c:v>
                </c:pt>
                <c:pt idx="45">
                  <c:v>41463</c:v>
                </c:pt>
                <c:pt idx="46">
                  <c:v>41464</c:v>
                </c:pt>
                <c:pt idx="47">
                  <c:v>41465</c:v>
                </c:pt>
                <c:pt idx="48">
                  <c:v>41466</c:v>
                </c:pt>
                <c:pt idx="49">
                  <c:v>41467</c:v>
                </c:pt>
                <c:pt idx="50">
                  <c:v>41470</c:v>
                </c:pt>
                <c:pt idx="51">
                  <c:v>41471</c:v>
                </c:pt>
                <c:pt idx="52">
                  <c:v>41472</c:v>
                </c:pt>
                <c:pt idx="53">
                  <c:v>41473</c:v>
                </c:pt>
                <c:pt idx="54">
                  <c:v>41474</c:v>
                </c:pt>
                <c:pt idx="55">
                  <c:v>41477</c:v>
                </c:pt>
                <c:pt idx="56">
                  <c:v>41478</c:v>
                </c:pt>
                <c:pt idx="57">
                  <c:v>41479</c:v>
                </c:pt>
                <c:pt idx="58">
                  <c:v>41480</c:v>
                </c:pt>
                <c:pt idx="59">
                  <c:v>41481</c:v>
                </c:pt>
                <c:pt idx="60">
                  <c:v>41484</c:v>
                </c:pt>
                <c:pt idx="61">
                  <c:v>41485</c:v>
                </c:pt>
                <c:pt idx="62">
                  <c:v>41486</c:v>
                </c:pt>
                <c:pt idx="63">
                  <c:v>41487</c:v>
                </c:pt>
                <c:pt idx="64">
                  <c:v>41488</c:v>
                </c:pt>
                <c:pt idx="65">
                  <c:v>41491</c:v>
                </c:pt>
                <c:pt idx="66">
                  <c:v>41492</c:v>
                </c:pt>
                <c:pt idx="67">
                  <c:v>41493</c:v>
                </c:pt>
                <c:pt idx="68">
                  <c:v>41494</c:v>
                </c:pt>
                <c:pt idx="69">
                  <c:v>41495</c:v>
                </c:pt>
                <c:pt idx="70">
                  <c:v>41498</c:v>
                </c:pt>
                <c:pt idx="71">
                  <c:v>41499</c:v>
                </c:pt>
                <c:pt idx="72">
                  <c:v>41500</c:v>
                </c:pt>
                <c:pt idx="73">
                  <c:v>41501</c:v>
                </c:pt>
                <c:pt idx="74">
                  <c:v>41502</c:v>
                </c:pt>
                <c:pt idx="75">
                  <c:v>41505</c:v>
                </c:pt>
                <c:pt idx="76">
                  <c:v>41506</c:v>
                </c:pt>
                <c:pt idx="77">
                  <c:v>41507</c:v>
                </c:pt>
                <c:pt idx="78">
                  <c:v>41508</c:v>
                </c:pt>
                <c:pt idx="79">
                  <c:v>41509</c:v>
                </c:pt>
                <c:pt idx="80">
                  <c:v>41512</c:v>
                </c:pt>
                <c:pt idx="81">
                  <c:v>41513</c:v>
                </c:pt>
                <c:pt idx="82">
                  <c:v>41514</c:v>
                </c:pt>
                <c:pt idx="83">
                  <c:v>41515</c:v>
                </c:pt>
                <c:pt idx="84">
                  <c:v>41516</c:v>
                </c:pt>
                <c:pt idx="85">
                  <c:v>41520</c:v>
                </c:pt>
                <c:pt idx="86">
                  <c:v>41522</c:v>
                </c:pt>
                <c:pt idx="87">
                  <c:v>41523</c:v>
                </c:pt>
                <c:pt idx="88">
                  <c:v>41526</c:v>
                </c:pt>
                <c:pt idx="89">
                  <c:v>41527</c:v>
                </c:pt>
                <c:pt idx="90">
                  <c:v>41528</c:v>
                </c:pt>
                <c:pt idx="91">
                  <c:v>41529</c:v>
                </c:pt>
                <c:pt idx="92">
                  <c:v>41530</c:v>
                </c:pt>
                <c:pt idx="93">
                  <c:v>41533</c:v>
                </c:pt>
                <c:pt idx="94">
                  <c:v>41534</c:v>
                </c:pt>
                <c:pt idx="95">
                  <c:v>41535</c:v>
                </c:pt>
                <c:pt idx="96">
                  <c:v>41536</c:v>
                </c:pt>
                <c:pt idx="97">
                  <c:v>41537</c:v>
                </c:pt>
                <c:pt idx="98">
                  <c:v>41540</c:v>
                </c:pt>
                <c:pt idx="99">
                  <c:v>41541</c:v>
                </c:pt>
                <c:pt idx="100">
                  <c:v>41542</c:v>
                </c:pt>
                <c:pt idx="101">
                  <c:v>41543</c:v>
                </c:pt>
                <c:pt idx="102">
                  <c:v>41544</c:v>
                </c:pt>
                <c:pt idx="103">
                  <c:v>41547</c:v>
                </c:pt>
                <c:pt idx="104">
                  <c:v>41548</c:v>
                </c:pt>
                <c:pt idx="105">
                  <c:v>41549</c:v>
                </c:pt>
                <c:pt idx="106">
                  <c:v>41550</c:v>
                </c:pt>
                <c:pt idx="107">
                  <c:v>41551</c:v>
                </c:pt>
                <c:pt idx="108">
                  <c:v>41554</c:v>
                </c:pt>
                <c:pt idx="109">
                  <c:v>41555</c:v>
                </c:pt>
                <c:pt idx="110">
                  <c:v>41556</c:v>
                </c:pt>
                <c:pt idx="111">
                  <c:v>41557</c:v>
                </c:pt>
                <c:pt idx="112">
                  <c:v>41558</c:v>
                </c:pt>
                <c:pt idx="113">
                  <c:v>41562</c:v>
                </c:pt>
                <c:pt idx="114">
                  <c:v>41563</c:v>
                </c:pt>
                <c:pt idx="115">
                  <c:v>41564</c:v>
                </c:pt>
                <c:pt idx="116">
                  <c:v>41565</c:v>
                </c:pt>
                <c:pt idx="117">
                  <c:v>41568</c:v>
                </c:pt>
                <c:pt idx="118">
                  <c:v>41569</c:v>
                </c:pt>
                <c:pt idx="119">
                  <c:v>41570</c:v>
                </c:pt>
                <c:pt idx="120">
                  <c:v>41571</c:v>
                </c:pt>
                <c:pt idx="121">
                  <c:v>41572</c:v>
                </c:pt>
                <c:pt idx="122">
                  <c:v>41575</c:v>
                </c:pt>
                <c:pt idx="123">
                  <c:v>41576</c:v>
                </c:pt>
                <c:pt idx="124">
                  <c:v>41577</c:v>
                </c:pt>
                <c:pt idx="125">
                  <c:v>41578</c:v>
                </c:pt>
                <c:pt idx="126">
                  <c:v>41579</c:v>
                </c:pt>
                <c:pt idx="127">
                  <c:v>41582</c:v>
                </c:pt>
                <c:pt idx="128">
                  <c:v>41583</c:v>
                </c:pt>
                <c:pt idx="129">
                  <c:v>41584</c:v>
                </c:pt>
                <c:pt idx="130">
                  <c:v>41585</c:v>
                </c:pt>
                <c:pt idx="131">
                  <c:v>41586</c:v>
                </c:pt>
                <c:pt idx="132">
                  <c:v>41590</c:v>
                </c:pt>
                <c:pt idx="133">
                  <c:v>41591</c:v>
                </c:pt>
                <c:pt idx="134">
                  <c:v>41592</c:v>
                </c:pt>
                <c:pt idx="135">
                  <c:v>41593</c:v>
                </c:pt>
                <c:pt idx="136">
                  <c:v>41596</c:v>
                </c:pt>
                <c:pt idx="137">
                  <c:v>41597</c:v>
                </c:pt>
                <c:pt idx="138">
                  <c:v>41598</c:v>
                </c:pt>
                <c:pt idx="139">
                  <c:v>41599</c:v>
                </c:pt>
                <c:pt idx="140">
                  <c:v>41600</c:v>
                </c:pt>
                <c:pt idx="141">
                  <c:v>41603</c:v>
                </c:pt>
                <c:pt idx="142">
                  <c:v>41604</c:v>
                </c:pt>
                <c:pt idx="143">
                  <c:v>41605</c:v>
                </c:pt>
                <c:pt idx="144">
                  <c:v>41607</c:v>
                </c:pt>
                <c:pt idx="145">
                  <c:v>41610</c:v>
                </c:pt>
                <c:pt idx="146">
                  <c:v>41611</c:v>
                </c:pt>
                <c:pt idx="147">
                  <c:v>41612</c:v>
                </c:pt>
                <c:pt idx="148">
                  <c:v>41613</c:v>
                </c:pt>
                <c:pt idx="149">
                  <c:v>41614</c:v>
                </c:pt>
                <c:pt idx="150">
                  <c:v>41617</c:v>
                </c:pt>
                <c:pt idx="151">
                  <c:v>41618</c:v>
                </c:pt>
                <c:pt idx="152">
                  <c:v>41619</c:v>
                </c:pt>
                <c:pt idx="153">
                  <c:v>41620</c:v>
                </c:pt>
                <c:pt idx="154">
                  <c:v>41621</c:v>
                </c:pt>
                <c:pt idx="155">
                  <c:v>41624</c:v>
                </c:pt>
                <c:pt idx="156">
                  <c:v>41625</c:v>
                </c:pt>
                <c:pt idx="157">
                  <c:v>41626</c:v>
                </c:pt>
                <c:pt idx="158">
                  <c:v>41627</c:v>
                </c:pt>
                <c:pt idx="159">
                  <c:v>41628</c:v>
                </c:pt>
                <c:pt idx="160">
                  <c:v>41631</c:v>
                </c:pt>
                <c:pt idx="161">
                  <c:v>41632</c:v>
                </c:pt>
                <c:pt idx="162">
                  <c:v>41634</c:v>
                </c:pt>
                <c:pt idx="163">
                  <c:v>41635</c:v>
                </c:pt>
                <c:pt idx="164">
                  <c:v>41638</c:v>
                </c:pt>
                <c:pt idx="165">
                  <c:v>41639</c:v>
                </c:pt>
                <c:pt idx="166">
                  <c:v>41641</c:v>
                </c:pt>
                <c:pt idx="167">
                  <c:v>41642</c:v>
                </c:pt>
                <c:pt idx="168">
                  <c:v>41645</c:v>
                </c:pt>
                <c:pt idx="169">
                  <c:v>41646</c:v>
                </c:pt>
                <c:pt idx="170">
                  <c:v>41647</c:v>
                </c:pt>
                <c:pt idx="171">
                  <c:v>41648</c:v>
                </c:pt>
                <c:pt idx="172">
                  <c:v>41649</c:v>
                </c:pt>
                <c:pt idx="173">
                  <c:v>41652</c:v>
                </c:pt>
                <c:pt idx="174">
                  <c:v>41653</c:v>
                </c:pt>
                <c:pt idx="175">
                  <c:v>41654</c:v>
                </c:pt>
                <c:pt idx="176">
                  <c:v>41655</c:v>
                </c:pt>
                <c:pt idx="177">
                  <c:v>41656</c:v>
                </c:pt>
                <c:pt idx="178">
                  <c:v>41660</c:v>
                </c:pt>
                <c:pt idx="179">
                  <c:v>41661</c:v>
                </c:pt>
                <c:pt idx="180">
                  <c:v>41662</c:v>
                </c:pt>
                <c:pt idx="181">
                  <c:v>41663</c:v>
                </c:pt>
                <c:pt idx="182">
                  <c:v>41666</c:v>
                </c:pt>
                <c:pt idx="183">
                  <c:v>41667</c:v>
                </c:pt>
                <c:pt idx="184">
                  <c:v>41668</c:v>
                </c:pt>
                <c:pt idx="185">
                  <c:v>41669</c:v>
                </c:pt>
                <c:pt idx="186">
                  <c:v>41670</c:v>
                </c:pt>
                <c:pt idx="187">
                  <c:v>41673</c:v>
                </c:pt>
                <c:pt idx="188">
                  <c:v>41674</c:v>
                </c:pt>
                <c:pt idx="189">
                  <c:v>41675</c:v>
                </c:pt>
                <c:pt idx="190">
                  <c:v>41676</c:v>
                </c:pt>
                <c:pt idx="191">
                  <c:v>41677</c:v>
                </c:pt>
                <c:pt idx="192">
                  <c:v>41680</c:v>
                </c:pt>
                <c:pt idx="193">
                  <c:v>41681</c:v>
                </c:pt>
                <c:pt idx="194">
                  <c:v>41682</c:v>
                </c:pt>
                <c:pt idx="195">
                  <c:v>41683</c:v>
                </c:pt>
                <c:pt idx="196">
                  <c:v>41684</c:v>
                </c:pt>
                <c:pt idx="197">
                  <c:v>41688</c:v>
                </c:pt>
                <c:pt idx="198">
                  <c:v>41689</c:v>
                </c:pt>
                <c:pt idx="199">
                  <c:v>41690</c:v>
                </c:pt>
                <c:pt idx="200">
                  <c:v>41691</c:v>
                </c:pt>
                <c:pt idx="201">
                  <c:v>41694</c:v>
                </c:pt>
                <c:pt idx="202">
                  <c:v>41695</c:v>
                </c:pt>
                <c:pt idx="203">
                  <c:v>41696</c:v>
                </c:pt>
                <c:pt idx="204">
                  <c:v>41697</c:v>
                </c:pt>
                <c:pt idx="205">
                  <c:v>41698</c:v>
                </c:pt>
                <c:pt idx="206">
                  <c:v>41701</c:v>
                </c:pt>
                <c:pt idx="207">
                  <c:v>41702</c:v>
                </c:pt>
                <c:pt idx="208">
                  <c:v>41703</c:v>
                </c:pt>
                <c:pt idx="209">
                  <c:v>41704</c:v>
                </c:pt>
                <c:pt idx="210">
                  <c:v>41705</c:v>
                </c:pt>
                <c:pt idx="211">
                  <c:v>41708</c:v>
                </c:pt>
                <c:pt idx="212">
                  <c:v>41709</c:v>
                </c:pt>
                <c:pt idx="213">
                  <c:v>41710</c:v>
                </c:pt>
                <c:pt idx="214">
                  <c:v>41711</c:v>
                </c:pt>
                <c:pt idx="215">
                  <c:v>41712</c:v>
                </c:pt>
                <c:pt idx="216">
                  <c:v>41715</c:v>
                </c:pt>
                <c:pt idx="217">
                  <c:v>41716</c:v>
                </c:pt>
                <c:pt idx="218">
                  <c:v>41717</c:v>
                </c:pt>
                <c:pt idx="219">
                  <c:v>41718</c:v>
                </c:pt>
                <c:pt idx="220">
                  <c:v>41719</c:v>
                </c:pt>
                <c:pt idx="221">
                  <c:v>41722</c:v>
                </c:pt>
                <c:pt idx="222">
                  <c:v>41723</c:v>
                </c:pt>
                <c:pt idx="223">
                  <c:v>41724</c:v>
                </c:pt>
                <c:pt idx="224">
                  <c:v>41725</c:v>
                </c:pt>
                <c:pt idx="225">
                  <c:v>41726</c:v>
                </c:pt>
                <c:pt idx="226">
                  <c:v>41729</c:v>
                </c:pt>
                <c:pt idx="227">
                  <c:v>41730</c:v>
                </c:pt>
                <c:pt idx="228">
                  <c:v>41731</c:v>
                </c:pt>
                <c:pt idx="229">
                  <c:v>41732</c:v>
                </c:pt>
                <c:pt idx="230">
                  <c:v>41736</c:v>
                </c:pt>
                <c:pt idx="231">
                  <c:v>41737</c:v>
                </c:pt>
                <c:pt idx="232">
                  <c:v>41738</c:v>
                </c:pt>
                <c:pt idx="233">
                  <c:v>41739</c:v>
                </c:pt>
                <c:pt idx="234">
                  <c:v>41740</c:v>
                </c:pt>
                <c:pt idx="235">
                  <c:v>41743</c:v>
                </c:pt>
                <c:pt idx="236">
                  <c:v>41744</c:v>
                </c:pt>
                <c:pt idx="237">
                  <c:v>41745</c:v>
                </c:pt>
                <c:pt idx="238">
                  <c:v>41746</c:v>
                </c:pt>
                <c:pt idx="239">
                  <c:v>41750</c:v>
                </c:pt>
                <c:pt idx="240">
                  <c:v>41751</c:v>
                </c:pt>
                <c:pt idx="241">
                  <c:v>41752</c:v>
                </c:pt>
                <c:pt idx="242">
                  <c:v>41753</c:v>
                </c:pt>
                <c:pt idx="243">
                  <c:v>41754</c:v>
                </c:pt>
                <c:pt idx="244">
                  <c:v>41757</c:v>
                </c:pt>
                <c:pt idx="245">
                  <c:v>41758</c:v>
                </c:pt>
                <c:pt idx="246">
                  <c:v>41759</c:v>
                </c:pt>
                <c:pt idx="247">
                  <c:v>41760</c:v>
                </c:pt>
                <c:pt idx="248">
                  <c:v>41761</c:v>
                </c:pt>
                <c:pt idx="249">
                  <c:v>41764</c:v>
                </c:pt>
                <c:pt idx="250">
                  <c:v>41765</c:v>
                </c:pt>
                <c:pt idx="251">
                  <c:v>41766</c:v>
                </c:pt>
                <c:pt idx="252">
                  <c:v>41767</c:v>
                </c:pt>
                <c:pt idx="253">
                  <c:v>41768</c:v>
                </c:pt>
                <c:pt idx="254">
                  <c:v>41771</c:v>
                </c:pt>
                <c:pt idx="255">
                  <c:v>41772</c:v>
                </c:pt>
                <c:pt idx="256">
                  <c:v>41773</c:v>
                </c:pt>
                <c:pt idx="257">
                  <c:v>41774</c:v>
                </c:pt>
                <c:pt idx="258">
                  <c:v>41775</c:v>
                </c:pt>
                <c:pt idx="259">
                  <c:v>41778</c:v>
                </c:pt>
                <c:pt idx="260">
                  <c:v>41779</c:v>
                </c:pt>
                <c:pt idx="261">
                  <c:v>41780</c:v>
                </c:pt>
                <c:pt idx="262">
                  <c:v>41781</c:v>
                </c:pt>
                <c:pt idx="263">
                  <c:v>41782</c:v>
                </c:pt>
                <c:pt idx="264">
                  <c:v>41786</c:v>
                </c:pt>
                <c:pt idx="265">
                  <c:v>41787</c:v>
                </c:pt>
                <c:pt idx="266">
                  <c:v>41788</c:v>
                </c:pt>
                <c:pt idx="267">
                  <c:v>41789</c:v>
                </c:pt>
                <c:pt idx="268">
                  <c:v>41792</c:v>
                </c:pt>
                <c:pt idx="269">
                  <c:v>41793</c:v>
                </c:pt>
                <c:pt idx="270">
                  <c:v>41794</c:v>
                </c:pt>
                <c:pt idx="271">
                  <c:v>41795</c:v>
                </c:pt>
                <c:pt idx="272">
                  <c:v>41796</c:v>
                </c:pt>
                <c:pt idx="273">
                  <c:v>41799</c:v>
                </c:pt>
                <c:pt idx="274">
                  <c:v>41800</c:v>
                </c:pt>
                <c:pt idx="275">
                  <c:v>41801</c:v>
                </c:pt>
                <c:pt idx="276">
                  <c:v>41802</c:v>
                </c:pt>
                <c:pt idx="277">
                  <c:v>41803</c:v>
                </c:pt>
                <c:pt idx="278">
                  <c:v>41806</c:v>
                </c:pt>
                <c:pt idx="279">
                  <c:v>41807</c:v>
                </c:pt>
                <c:pt idx="280">
                  <c:v>41808</c:v>
                </c:pt>
                <c:pt idx="281">
                  <c:v>41809</c:v>
                </c:pt>
                <c:pt idx="282">
                  <c:v>41810</c:v>
                </c:pt>
                <c:pt idx="283">
                  <c:v>41813</c:v>
                </c:pt>
                <c:pt idx="284">
                  <c:v>41814</c:v>
                </c:pt>
                <c:pt idx="285">
                  <c:v>41815</c:v>
                </c:pt>
                <c:pt idx="286">
                  <c:v>41816</c:v>
                </c:pt>
                <c:pt idx="287">
                  <c:v>41817</c:v>
                </c:pt>
                <c:pt idx="288">
                  <c:v>41820</c:v>
                </c:pt>
                <c:pt idx="289">
                  <c:v>41821</c:v>
                </c:pt>
                <c:pt idx="290">
                  <c:v>41822</c:v>
                </c:pt>
                <c:pt idx="291">
                  <c:v>41823</c:v>
                </c:pt>
                <c:pt idx="292">
                  <c:v>41827</c:v>
                </c:pt>
                <c:pt idx="293">
                  <c:v>41828</c:v>
                </c:pt>
                <c:pt idx="294">
                  <c:v>41829</c:v>
                </c:pt>
                <c:pt idx="295">
                  <c:v>41830</c:v>
                </c:pt>
                <c:pt idx="296">
                  <c:v>41831</c:v>
                </c:pt>
                <c:pt idx="297">
                  <c:v>41834</c:v>
                </c:pt>
                <c:pt idx="298">
                  <c:v>41835</c:v>
                </c:pt>
                <c:pt idx="299">
                  <c:v>41836</c:v>
                </c:pt>
                <c:pt idx="300">
                  <c:v>41837</c:v>
                </c:pt>
                <c:pt idx="301">
                  <c:v>41838</c:v>
                </c:pt>
                <c:pt idx="302">
                  <c:v>41841</c:v>
                </c:pt>
                <c:pt idx="303">
                  <c:v>41842</c:v>
                </c:pt>
                <c:pt idx="304">
                  <c:v>41843</c:v>
                </c:pt>
                <c:pt idx="305">
                  <c:v>41844</c:v>
                </c:pt>
                <c:pt idx="306">
                  <c:v>41845</c:v>
                </c:pt>
                <c:pt idx="307">
                  <c:v>41848</c:v>
                </c:pt>
                <c:pt idx="308">
                  <c:v>41849</c:v>
                </c:pt>
                <c:pt idx="309">
                  <c:v>41850</c:v>
                </c:pt>
                <c:pt idx="310">
                  <c:v>41851</c:v>
                </c:pt>
                <c:pt idx="311">
                  <c:v>41852</c:v>
                </c:pt>
                <c:pt idx="312">
                  <c:v>41855</c:v>
                </c:pt>
                <c:pt idx="313">
                  <c:v>41856</c:v>
                </c:pt>
                <c:pt idx="314">
                  <c:v>41857</c:v>
                </c:pt>
                <c:pt idx="315">
                  <c:v>41858</c:v>
                </c:pt>
                <c:pt idx="316">
                  <c:v>41859</c:v>
                </c:pt>
                <c:pt idx="317">
                  <c:v>41862</c:v>
                </c:pt>
                <c:pt idx="318">
                  <c:v>41863</c:v>
                </c:pt>
                <c:pt idx="319">
                  <c:v>41864</c:v>
                </c:pt>
                <c:pt idx="320">
                  <c:v>41865</c:v>
                </c:pt>
                <c:pt idx="321">
                  <c:v>41866</c:v>
                </c:pt>
                <c:pt idx="322">
                  <c:v>41869</c:v>
                </c:pt>
                <c:pt idx="323">
                  <c:v>41870</c:v>
                </c:pt>
                <c:pt idx="324">
                  <c:v>41871</c:v>
                </c:pt>
                <c:pt idx="325">
                  <c:v>41872</c:v>
                </c:pt>
                <c:pt idx="326">
                  <c:v>41873</c:v>
                </c:pt>
                <c:pt idx="327">
                  <c:v>41876</c:v>
                </c:pt>
                <c:pt idx="328">
                  <c:v>41877</c:v>
                </c:pt>
                <c:pt idx="329">
                  <c:v>41878</c:v>
                </c:pt>
                <c:pt idx="330">
                  <c:v>41879</c:v>
                </c:pt>
                <c:pt idx="331">
                  <c:v>41880</c:v>
                </c:pt>
                <c:pt idx="332">
                  <c:v>41884</c:v>
                </c:pt>
                <c:pt idx="333">
                  <c:v>41885</c:v>
                </c:pt>
                <c:pt idx="334">
                  <c:v>41886</c:v>
                </c:pt>
                <c:pt idx="335">
                  <c:v>41887</c:v>
                </c:pt>
                <c:pt idx="336">
                  <c:v>41890</c:v>
                </c:pt>
                <c:pt idx="337">
                  <c:v>41891</c:v>
                </c:pt>
                <c:pt idx="338">
                  <c:v>41892</c:v>
                </c:pt>
                <c:pt idx="339">
                  <c:v>41893</c:v>
                </c:pt>
                <c:pt idx="340">
                  <c:v>41894</c:v>
                </c:pt>
                <c:pt idx="341">
                  <c:v>41897</c:v>
                </c:pt>
                <c:pt idx="342">
                  <c:v>41898</c:v>
                </c:pt>
                <c:pt idx="343">
                  <c:v>41899</c:v>
                </c:pt>
                <c:pt idx="344">
                  <c:v>41900</c:v>
                </c:pt>
                <c:pt idx="345">
                  <c:v>41901</c:v>
                </c:pt>
                <c:pt idx="346">
                  <c:v>41904</c:v>
                </c:pt>
                <c:pt idx="347">
                  <c:v>41905</c:v>
                </c:pt>
                <c:pt idx="348">
                  <c:v>41906</c:v>
                </c:pt>
                <c:pt idx="349">
                  <c:v>41907</c:v>
                </c:pt>
                <c:pt idx="350">
                  <c:v>41908</c:v>
                </c:pt>
                <c:pt idx="351">
                  <c:v>41911</c:v>
                </c:pt>
                <c:pt idx="352">
                  <c:v>41912</c:v>
                </c:pt>
                <c:pt idx="353">
                  <c:v>41913</c:v>
                </c:pt>
                <c:pt idx="354">
                  <c:v>41914</c:v>
                </c:pt>
                <c:pt idx="355">
                  <c:v>41915</c:v>
                </c:pt>
                <c:pt idx="356">
                  <c:v>41918</c:v>
                </c:pt>
                <c:pt idx="357">
                  <c:v>41919</c:v>
                </c:pt>
                <c:pt idx="358">
                  <c:v>41920</c:v>
                </c:pt>
                <c:pt idx="359">
                  <c:v>41921</c:v>
                </c:pt>
                <c:pt idx="360">
                  <c:v>41922</c:v>
                </c:pt>
                <c:pt idx="361">
                  <c:v>41926</c:v>
                </c:pt>
                <c:pt idx="362">
                  <c:v>41928</c:v>
                </c:pt>
                <c:pt idx="363">
                  <c:v>41929</c:v>
                </c:pt>
                <c:pt idx="364">
                  <c:v>41932</c:v>
                </c:pt>
                <c:pt idx="365">
                  <c:v>41933</c:v>
                </c:pt>
                <c:pt idx="366">
                  <c:v>41934</c:v>
                </c:pt>
                <c:pt idx="367">
                  <c:v>41935</c:v>
                </c:pt>
                <c:pt idx="368">
                  <c:v>41936</c:v>
                </c:pt>
                <c:pt idx="369">
                  <c:v>41939</c:v>
                </c:pt>
                <c:pt idx="370">
                  <c:v>41940</c:v>
                </c:pt>
                <c:pt idx="371">
                  <c:v>41941</c:v>
                </c:pt>
                <c:pt idx="372">
                  <c:v>41942</c:v>
                </c:pt>
                <c:pt idx="373">
                  <c:v>41943</c:v>
                </c:pt>
                <c:pt idx="374">
                  <c:v>41946</c:v>
                </c:pt>
                <c:pt idx="375">
                  <c:v>41947</c:v>
                </c:pt>
                <c:pt idx="376">
                  <c:v>41948</c:v>
                </c:pt>
                <c:pt idx="377">
                  <c:v>41949</c:v>
                </c:pt>
                <c:pt idx="378">
                  <c:v>41950</c:v>
                </c:pt>
                <c:pt idx="379">
                  <c:v>41953</c:v>
                </c:pt>
                <c:pt idx="380">
                  <c:v>41955</c:v>
                </c:pt>
                <c:pt idx="381">
                  <c:v>41956</c:v>
                </c:pt>
                <c:pt idx="382">
                  <c:v>41957</c:v>
                </c:pt>
                <c:pt idx="383">
                  <c:v>41960</c:v>
                </c:pt>
                <c:pt idx="384">
                  <c:v>41961</c:v>
                </c:pt>
                <c:pt idx="385">
                  <c:v>41962</c:v>
                </c:pt>
                <c:pt idx="386">
                  <c:v>41963</c:v>
                </c:pt>
                <c:pt idx="387">
                  <c:v>41964</c:v>
                </c:pt>
                <c:pt idx="388">
                  <c:v>41967</c:v>
                </c:pt>
                <c:pt idx="389">
                  <c:v>41968</c:v>
                </c:pt>
                <c:pt idx="390">
                  <c:v>41969</c:v>
                </c:pt>
                <c:pt idx="391">
                  <c:v>41971</c:v>
                </c:pt>
                <c:pt idx="392">
                  <c:v>41974</c:v>
                </c:pt>
                <c:pt idx="393">
                  <c:v>41975</c:v>
                </c:pt>
                <c:pt idx="394">
                  <c:v>41976</c:v>
                </c:pt>
                <c:pt idx="395">
                  <c:v>41977</c:v>
                </c:pt>
                <c:pt idx="396">
                  <c:v>41978</c:v>
                </c:pt>
                <c:pt idx="397">
                  <c:v>41981</c:v>
                </c:pt>
                <c:pt idx="398">
                  <c:v>41982</c:v>
                </c:pt>
                <c:pt idx="399">
                  <c:v>41983</c:v>
                </c:pt>
                <c:pt idx="400">
                  <c:v>41984</c:v>
                </c:pt>
                <c:pt idx="401">
                  <c:v>41985</c:v>
                </c:pt>
                <c:pt idx="402">
                  <c:v>41988</c:v>
                </c:pt>
                <c:pt idx="403">
                  <c:v>41989</c:v>
                </c:pt>
                <c:pt idx="404">
                  <c:v>41990</c:v>
                </c:pt>
                <c:pt idx="405">
                  <c:v>41991</c:v>
                </c:pt>
                <c:pt idx="406">
                  <c:v>41992</c:v>
                </c:pt>
                <c:pt idx="407">
                  <c:v>41995</c:v>
                </c:pt>
                <c:pt idx="408">
                  <c:v>41996</c:v>
                </c:pt>
                <c:pt idx="409">
                  <c:v>41997</c:v>
                </c:pt>
                <c:pt idx="410">
                  <c:v>41999</c:v>
                </c:pt>
                <c:pt idx="411">
                  <c:v>42002</c:v>
                </c:pt>
                <c:pt idx="412">
                  <c:v>42003</c:v>
                </c:pt>
                <c:pt idx="413">
                  <c:v>42004</c:v>
                </c:pt>
                <c:pt idx="414">
                  <c:v>42006</c:v>
                </c:pt>
                <c:pt idx="415">
                  <c:v>42009</c:v>
                </c:pt>
                <c:pt idx="416">
                  <c:v>42010</c:v>
                </c:pt>
                <c:pt idx="417">
                  <c:v>42011</c:v>
                </c:pt>
                <c:pt idx="418">
                  <c:v>42012</c:v>
                </c:pt>
                <c:pt idx="419">
                  <c:v>42013</c:v>
                </c:pt>
                <c:pt idx="420">
                  <c:v>42016</c:v>
                </c:pt>
                <c:pt idx="421">
                  <c:v>42017</c:v>
                </c:pt>
                <c:pt idx="422">
                  <c:v>42018</c:v>
                </c:pt>
                <c:pt idx="423">
                  <c:v>42019</c:v>
                </c:pt>
                <c:pt idx="424">
                  <c:v>42020</c:v>
                </c:pt>
                <c:pt idx="425">
                  <c:v>42024</c:v>
                </c:pt>
                <c:pt idx="426">
                  <c:v>42025</c:v>
                </c:pt>
                <c:pt idx="427">
                  <c:v>42026</c:v>
                </c:pt>
                <c:pt idx="428">
                  <c:v>42027</c:v>
                </c:pt>
                <c:pt idx="429">
                  <c:v>42030</c:v>
                </c:pt>
                <c:pt idx="430">
                  <c:v>42031</c:v>
                </c:pt>
                <c:pt idx="431">
                  <c:v>42032</c:v>
                </c:pt>
                <c:pt idx="432">
                  <c:v>42033</c:v>
                </c:pt>
                <c:pt idx="433">
                  <c:v>42034</c:v>
                </c:pt>
                <c:pt idx="434">
                  <c:v>42037</c:v>
                </c:pt>
                <c:pt idx="435">
                  <c:v>42038</c:v>
                </c:pt>
                <c:pt idx="436">
                  <c:v>42039</c:v>
                </c:pt>
                <c:pt idx="437">
                  <c:v>42040</c:v>
                </c:pt>
                <c:pt idx="438">
                  <c:v>42041</c:v>
                </c:pt>
                <c:pt idx="439">
                  <c:v>42044</c:v>
                </c:pt>
                <c:pt idx="440">
                  <c:v>42045</c:v>
                </c:pt>
                <c:pt idx="441">
                  <c:v>42046</c:v>
                </c:pt>
                <c:pt idx="442">
                  <c:v>42047</c:v>
                </c:pt>
                <c:pt idx="443">
                  <c:v>42048</c:v>
                </c:pt>
                <c:pt idx="444">
                  <c:v>42052</c:v>
                </c:pt>
                <c:pt idx="445">
                  <c:v>42053</c:v>
                </c:pt>
                <c:pt idx="446">
                  <c:v>42054</c:v>
                </c:pt>
                <c:pt idx="447">
                  <c:v>42055</c:v>
                </c:pt>
                <c:pt idx="448">
                  <c:v>42058</c:v>
                </c:pt>
                <c:pt idx="449">
                  <c:v>42059</c:v>
                </c:pt>
                <c:pt idx="450">
                  <c:v>42060</c:v>
                </c:pt>
                <c:pt idx="451">
                  <c:v>42061</c:v>
                </c:pt>
                <c:pt idx="452">
                  <c:v>42062</c:v>
                </c:pt>
                <c:pt idx="453">
                  <c:v>42065</c:v>
                </c:pt>
                <c:pt idx="454">
                  <c:v>42066</c:v>
                </c:pt>
                <c:pt idx="455">
                  <c:v>42067</c:v>
                </c:pt>
                <c:pt idx="456">
                  <c:v>42068</c:v>
                </c:pt>
                <c:pt idx="457">
                  <c:v>42069</c:v>
                </c:pt>
                <c:pt idx="458">
                  <c:v>42072</c:v>
                </c:pt>
                <c:pt idx="459">
                  <c:v>42073</c:v>
                </c:pt>
                <c:pt idx="460">
                  <c:v>42074</c:v>
                </c:pt>
                <c:pt idx="461">
                  <c:v>42075</c:v>
                </c:pt>
                <c:pt idx="462">
                  <c:v>42076</c:v>
                </c:pt>
                <c:pt idx="463">
                  <c:v>42079</c:v>
                </c:pt>
                <c:pt idx="464">
                  <c:v>42080</c:v>
                </c:pt>
                <c:pt idx="465">
                  <c:v>42081</c:v>
                </c:pt>
                <c:pt idx="466">
                  <c:v>42082</c:v>
                </c:pt>
                <c:pt idx="467">
                  <c:v>42083</c:v>
                </c:pt>
                <c:pt idx="468">
                  <c:v>42086</c:v>
                </c:pt>
                <c:pt idx="469">
                  <c:v>42087</c:v>
                </c:pt>
                <c:pt idx="470">
                  <c:v>42088</c:v>
                </c:pt>
                <c:pt idx="471">
                  <c:v>42089</c:v>
                </c:pt>
                <c:pt idx="472">
                  <c:v>42090</c:v>
                </c:pt>
                <c:pt idx="473">
                  <c:v>42093</c:v>
                </c:pt>
                <c:pt idx="474">
                  <c:v>42094</c:v>
                </c:pt>
                <c:pt idx="475">
                  <c:v>42095</c:v>
                </c:pt>
                <c:pt idx="476">
                  <c:v>42096</c:v>
                </c:pt>
                <c:pt idx="477">
                  <c:v>42097</c:v>
                </c:pt>
                <c:pt idx="478">
                  <c:v>42100</c:v>
                </c:pt>
                <c:pt idx="479">
                  <c:v>42101</c:v>
                </c:pt>
                <c:pt idx="480">
                  <c:v>42102</c:v>
                </c:pt>
                <c:pt idx="481">
                  <c:v>42103</c:v>
                </c:pt>
                <c:pt idx="482">
                  <c:v>42104</c:v>
                </c:pt>
                <c:pt idx="483">
                  <c:v>42107</c:v>
                </c:pt>
                <c:pt idx="484">
                  <c:v>42108</c:v>
                </c:pt>
                <c:pt idx="485">
                  <c:v>42109</c:v>
                </c:pt>
                <c:pt idx="486">
                  <c:v>42110</c:v>
                </c:pt>
                <c:pt idx="487">
                  <c:v>42111</c:v>
                </c:pt>
                <c:pt idx="488">
                  <c:v>42114</c:v>
                </c:pt>
                <c:pt idx="489">
                  <c:v>42115</c:v>
                </c:pt>
                <c:pt idx="490">
                  <c:v>42116</c:v>
                </c:pt>
                <c:pt idx="491">
                  <c:v>42117</c:v>
                </c:pt>
                <c:pt idx="492">
                  <c:v>42118</c:v>
                </c:pt>
                <c:pt idx="493">
                  <c:v>42121</c:v>
                </c:pt>
                <c:pt idx="494">
                  <c:v>42122</c:v>
                </c:pt>
                <c:pt idx="495">
                  <c:v>42123</c:v>
                </c:pt>
                <c:pt idx="496">
                  <c:v>42124</c:v>
                </c:pt>
                <c:pt idx="497">
                  <c:v>42125</c:v>
                </c:pt>
                <c:pt idx="498">
                  <c:v>42128</c:v>
                </c:pt>
                <c:pt idx="499">
                  <c:v>42129</c:v>
                </c:pt>
                <c:pt idx="500">
                  <c:v>42130</c:v>
                </c:pt>
                <c:pt idx="501">
                  <c:v>42131</c:v>
                </c:pt>
                <c:pt idx="502">
                  <c:v>42132</c:v>
                </c:pt>
                <c:pt idx="503">
                  <c:v>42135</c:v>
                </c:pt>
                <c:pt idx="504">
                  <c:v>42136</c:v>
                </c:pt>
                <c:pt idx="505">
                  <c:v>42137</c:v>
                </c:pt>
                <c:pt idx="506">
                  <c:v>42138</c:v>
                </c:pt>
                <c:pt idx="507">
                  <c:v>42139</c:v>
                </c:pt>
                <c:pt idx="508">
                  <c:v>42142</c:v>
                </c:pt>
                <c:pt idx="509">
                  <c:v>42143</c:v>
                </c:pt>
                <c:pt idx="510">
                  <c:v>42144</c:v>
                </c:pt>
                <c:pt idx="511">
                  <c:v>42145</c:v>
                </c:pt>
                <c:pt idx="512">
                  <c:v>42146</c:v>
                </c:pt>
                <c:pt idx="513">
                  <c:v>42150</c:v>
                </c:pt>
                <c:pt idx="514">
                  <c:v>42151</c:v>
                </c:pt>
                <c:pt idx="515">
                  <c:v>42152</c:v>
                </c:pt>
                <c:pt idx="516">
                  <c:v>42153</c:v>
                </c:pt>
                <c:pt idx="517">
                  <c:v>42157</c:v>
                </c:pt>
                <c:pt idx="518">
                  <c:v>42158</c:v>
                </c:pt>
                <c:pt idx="519">
                  <c:v>42159</c:v>
                </c:pt>
                <c:pt idx="520">
                  <c:v>42160</c:v>
                </c:pt>
                <c:pt idx="521">
                  <c:v>42163</c:v>
                </c:pt>
                <c:pt idx="522">
                  <c:v>42164</c:v>
                </c:pt>
                <c:pt idx="523">
                  <c:v>42165</c:v>
                </c:pt>
                <c:pt idx="524">
                  <c:v>42166</c:v>
                </c:pt>
                <c:pt idx="525">
                  <c:v>42167</c:v>
                </c:pt>
                <c:pt idx="526">
                  <c:v>42170</c:v>
                </c:pt>
                <c:pt idx="527">
                  <c:v>42171</c:v>
                </c:pt>
                <c:pt idx="528">
                  <c:v>42172</c:v>
                </c:pt>
                <c:pt idx="529">
                  <c:v>42173</c:v>
                </c:pt>
                <c:pt idx="530">
                  <c:v>42174</c:v>
                </c:pt>
                <c:pt idx="531">
                  <c:v>42177</c:v>
                </c:pt>
                <c:pt idx="532">
                  <c:v>42178</c:v>
                </c:pt>
                <c:pt idx="533">
                  <c:v>42179</c:v>
                </c:pt>
                <c:pt idx="534">
                  <c:v>42180</c:v>
                </c:pt>
                <c:pt idx="535">
                  <c:v>42181</c:v>
                </c:pt>
                <c:pt idx="536">
                  <c:v>42184</c:v>
                </c:pt>
                <c:pt idx="537">
                  <c:v>42185</c:v>
                </c:pt>
                <c:pt idx="538">
                  <c:v>42186</c:v>
                </c:pt>
                <c:pt idx="539">
                  <c:v>42187</c:v>
                </c:pt>
                <c:pt idx="540">
                  <c:v>42191</c:v>
                </c:pt>
                <c:pt idx="541">
                  <c:v>42192</c:v>
                </c:pt>
                <c:pt idx="542">
                  <c:v>42193</c:v>
                </c:pt>
                <c:pt idx="543">
                  <c:v>42194</c:v>
                </c:pt>
                <c:pt idx="544">
                  <c:v>42195</c:v>
                </c:pt>
                <c:pt idx="545">
                  <c:v>42198</c:v>
                </c:pt>
                <c:pt idx="546">
                  <c:v>42199</c:v>
                </c:pt>
                <c:pt idx="547">
                  <c:v>42200</c:v>
                </c:pt>
                <c:pt idx="548">
                  <c:v>42201</c:v>
                </c:pt>
                <c:pt idx="549">
                  <c:v>42202</c:v>
                </c:pt>
                <c:pt idx="550">
                  <c:v>42205</c:v>
                </c:pt>
                <c:pt idx="551">
                  <c:v>42206</c:v>
                </c:pt>
                <c:pt idx="552">
                  <c:v>42207</c:v>
                </c:pt>
                <c:pt idx="553">
                  <c:v>42208</c:v>
                </c:pt>
                <c:pt idx="554">
                  <c:v>42209</c:v>
                </c:pt>
                <c:pt idx="555">
                  <c:v>42212</c:v>
                </c:pt>
                <c:pt idx="556">
                  <c:v>42213</c:v>
                </c:pt>
                <c:pt idx="557">
                  <c:v>42214</c:v>
                </c:pt>
                <c:pt idx="558">
                  <c:v>42215</c:v>
                </c:pt>
                <c:pt idx="559">
                  <c:v>42216</c:v>
                </c:pt>
                <c:pt idx="560">
                  <c:v>42219</c:v>
                </c:pt>
                <c:pt idx="561">
                  <c:v>42220</c:v>
                </c:pt>
                <c:pt idx="562">
                  <c:v>42221</c:v>
                </c:pt>
                <c:pt idx="563">
                  <c:v>42222</c:v>
                </c:pt>
                <c:pt idx="564">
                  <c:v>42223</c:v>
                </c:pt>
                <c:pt idx="565">
                  <c:v>42226</c:v>
                </c:pt>
                <c:pt idx="566">
                  <c:v>42227</c:v>
                </c:pt>
                <c:pt idx="567">
                  <c:v>42228</c:v>
                </c:pt>
                <c:pt idx="568">
                  <c:v>42229</c:v>
                </c:pt>
                <c:pt idx="569">
                  <c:v>42230</c:v>
                </c:pt>
                <c:pt idx="570">
                  <c:v>42233</c:v>
                </c:pt>
                <c:pt idx="571">
                  <c:v>42234</c:v>
                </c:pt>
                <c:pt idx="572">
                  <c:v>42235</c:v>
                </c:pt>
                <c:pt idx="573">
                  <c:v>42236</c:v>
                </c:pt>
                <c:pt idx="574">
                  <c:v>42237</c:v>
                </c:pt>
                <c:pt idx="575">
                  <c:v>42240</c:v>
                </c:pt>
                <c:pt idx="576">
                  <c:v>42241</c:v>
                </c:pt>
                <c:pt idx="577">
                  <c:v>42242</c:v>
                </c:pt>
                <c:pt idx="578">
                  <c:v>42243</c:v>
                </c:pt>
                <c:pt idx="579">
                  <c:v>42244</c:v>
                </c:pt>
                <c:pt idx="580">
                  <c:v>42247</c:v>
                </c:pt>
                <c:pt idx="581">
                  <c:v>42248</c:v>
                </c:pt>
                <c:pt idx="582">
                  <c:v>42249</c:v>
                </c:pt>
                <c:pt idx="583">
                  <c:v>42250</c:v>
                </c:pt>
                <c:pt idx="584">
                  <c:v>42251</c:v>
                </c:pt>
                <c:pt idx="585">
                  <c:v>42255</c:v>
                </c:pt>
                <c:pt idx="586">
                  <c:v>42256</c:v>
                </c:pt>
                <c:pt idx="587">
                  <c:v>42257</c:v>
                </c:pt>
                <c:pt idx="588">
                  <c:v>42258</c:v>
                </c:pt>
                <c:pt idx="589">
                  <c:v>42261</c:v>
                </c:pt>
                <c:pt idx="590">
                  <c:v>42262</c:v>
                </c:pt>
                <c:pt idx="591">
                  <c:v>42263</c:v>
                </c:pt>
                <c:pt idx="592">
                  <c:v>42264</c:v>
                </c:pt>
                <c:pt idx="593">
                  <c:v>42265</c:v>
                </c:pt>
                <c:pt idx="594">
                  <c:v>42268</c:v>
                </c:pt>
                <c:pt idx="595">
                  <c:v>42269</c:v>
                </c:pt>
                <c:pt idx="596">
                  <c:v>42270</c:v>
                </c:pt>
                <c:pt idx="597">
                  <c:v>42271</c:v>
                </c:pt>
                <c:pt idx="598">
                  <c:v>42272</c:v>
                </c:pt>
                <c:pt idx="599">
                  <c:v>42275</c:v>
                </c:pt>
                <c:pt idx="600">
                  <c:v>42276</c:v>
                </c:pt>
                <c:pt idx="601">
                  <c:v>42277</c:v>
                </c:pt>
                <c:pt idx="602">
                  <c:v>42278</c:v>
                </c:pt>
                <c:pt idx="603">
                  <c:v>42279</c:v>
                </c:pt>
                <c:pt idx="604">
                  <c:v>42282</c:v>
                </c:pt>
                <c:pt idx="605">
                  <c:v>42283</c:v>
                </c:pt>
                <c:pt idx="606">
                  <c:v>42284</c:v>
                </c:pt>
                <c:pt idx="607">
                  <c:v>42285</c:v>
                </c:pt>
                <c:pt idx="608">
                  <c:v>42286</c:v>
                </c:pt>
                <c:pt idx="609">
                  <c:v>42290</c:v>
                </c:pt>
                <c:pt idx="610">
                  <c:v>42291</c:v>
                </c:pt>
                <c:pt idx="611">
                  <c:v>42292</c:v>
                </c:pt>
                <c:pt idx="612">
                  <c:v>42293</c:v>
                </c:pt>
                <c:pt idx="613">
                  <c:v>42296</c:v>
                </c:pt>
                <c:pt idx="614">
                  <c:v>42297</c:v>
                </c:pt>
                <c:pt idx="615">
                  <c:v>42298</c:v>
                </c:pt>
                <c:pt idx="616">
                  <c:v>42299</c:v>
                </c:pt>
                <c:pt idx="617">
                  <c:v>42300</c:v>
                </c:pt>
                <c:pt idx="618">
                  <c:v>42303</c:v>
                </c:pt>
                <c:pt idx="619">
                  <c:v>42304</c:v>
                </c:pt>
                <c:pt idx="620">
                  <c:v>42305</c:v>
                </c:pt>
                <c:pt idx="621">
                  <c:v>42306</c:v>
                </c:pt>
                <c:pt idx="622">
                  <c:v>42307</c:v>
                </c:pt>
                <c:pt idx="623">
                  <c:v>42310</c:v>
                </c:pt>
                <c:pt idx="624">
                  <c:v>42311</c:v>
                </c:pt>
                <c:pt idx="625">
                  <c:v>42312</c:v>
                </c:pt>
                <c:pt idx="626">
                  <c:v>42313</c:v>
                </c:pt>
                <c:pt idx="627">
                  <c:v>42314</c:v>
                </c:pt>
                <c:pt idx="628">
                  <c:v>42317</c:v>
                </c:pt>
                <c:pt idx="629">
                  <c:v>42318</c:v>
                </c:pt>
                <c:pt idx="630">
                  <c:v>42320</c:v>
                </c:pt>
                <c:pt idx="631">
                  <c:v>42321</c:v>
                </c:pt>
                <c:pt idx="632">
                  <c:v>42324</c:v>
                </c:pt>
                <c:pt idx="633">
                  <c:v>42325</c:v>
                </c:pt>
                <c:pt idx="634">
                  <c:v>42326</c:v>
                </c:pt>
                <c:pt idx="635">
                  <c:v>42327</c:v>
                </c:pt>
                <c:pt idx="636">
                  <c:v>42328</c:v>
                </c:pt>
                <c:pt idx="637">
                  <c:v>42331</c:v>
                </c:pt>
                <c:pt idx="638">
                  <c:v>42332</c:v>
                </c:pt>
                <c:pt idx="639">
                  <c:v>42333</c:v>
                </c:pt>
                <c:pt idx="640">
                  <c:v>42335</c:v>
                </c:pt>
                <c:pt idx="641">
                  <c:v>42338</c:v>
                </c:pt>
                <c:pt idx="642">
                  <c:v>42339</c:v>
                </c:pt>
                <c:pt idx="643">
                  <c:v>42340</c:v>
                </c:pt>
                <c:pt idx="644">
                  <c:v>42341</c:v>
                </c:pt>
                <c:pt idx="645">
                  <c:v>42342</c:v>
                </c:pt>
                <c:pt idx="646">
                  <c:v>42345</c:v>
                </c:pt>
                <c:pt idx="647">
                  <c:v>42346</c:v>
                </c:pt>
                <c:pt idx="648">
                  <c:v>42347</c:v>
                </c:pt>
                <c:pt idx="649">
                  <c:v>42348</c:v>
                </c:pt>
                <c:pt idx="650">
                  <c:v>42349</c:v>
                </c:pt>
                <c:pt idx="651">
                  <c:v>42352</c:v>
                </c:pt>
                <c:pt idx="652">
                  <c:v>42353</c:v>
                </c:pt>
                <c:pt idx="653">
                  <c:v>42354</c:v>
                </c:pt>
                <c:pt idx="654">
                  <c:v>42355</c:v>
                </c:pt>
                <c:pt idx="655">
                  <c:v>42356</c:v>
                </c:pt>
                <c:pt idx="656">
                  <c:v>42359</c:v>
                </c:pt>
                <c:pt idx="657">
                  <c:v>42360</c:v>
                </c:pt>
                <c:pt idx="658">
                  <c:v>42361</c:v>
                </c:pt>
                <c:pt idx="659">
                  <c:v>42362</c:v>
                </c:pt>
                <c:pt idx="660">
                  <c:v>42366</c:v>
                </c:pt>
                <c:pt idx="661">
                  <c:v>42367</c:v>
                </c:pt>
                <c:pt idx="662">
                  <c:v>42368</c:v>
                </c:pt>
                <c:pt idx="663">
                  <c:v>42369</c:v>
                </c:pt>
                <c:pt idx="664">
                  <c:v>42373</c:v>
                </c:pt>
                <c:pt idx="665">
                  <c:v>42374</c:v>
                </c:pt>
                <c:pt idx="666">
                  <c:v>42375</c:v>
                </c:pt>
                <c:pt idx="667">
                  <c:v>42376</c:v>
                </c:pt>
                <c:pt idx="668">
                  <c:v>42377</c:v>
                </c:pt>
                <c:pt idx="669">
                  <c:v>42380</c:v>
                </c:pt>
                <c:pt idx="670">
                  <c:v>42381</c:v>
                </c:pt>
                <c:pt idx="671">
                  <c:v>42382</c:v>
                </c:pt>
                <c:pt idx="672">
                  <c:v>42383</c:v>
                </c:pt>
                <c:pt idx="673">
                  <c:v>42384</c:v>
                </c:pt>
                <c:pt idx="674">
                  <c:v>42388</c:v>
                </c:pt>
                <c:pt idx="675">
                  <c:v>42389</c:v>
                </c:pt>
                <c:pt idx="676">
                  <c:v>42391</c:v>
                </c:pt>
                <c:pt idx="677">
                  <c:v>42394</c:v>
                </c:pt>
                <c:pt idx="678">
                  <c:v>42395</c:v>
                </c:pt>
                <c:pt idx="679">
                  <c:v>42396</c:v>
                </c:pt>
                <c:pt idx="680">
                  <c:v>42397</c:v>
                </c:pt>
                <c:pt idx="681">
                  <c:v>42398</c:v>
                </c:pt>
                <c:pt idx="682">
                  <c:v>42401</c:v>
                </c:pt>
                <c:pt idx="683">
                  <c:v>42402</c:v>
                </c:pt>
                <c:pt idx="684">
                  <c:v>42403</c:v>
                </c:pt>
                <c:pt idx="685">
                  <c:v>42404</c:v>
                </c:pt>
                <c:pt idx="686">
                  <c:v>42405</c:v>
                </c:pt>
                <c:pt idx="687">
                  <c:v>42408</c:v>
                </c:pt>
                <c:pt idx="688">
                  <c:v>42409</c:v>
                </c:pt>
                <c:pt idx="689">
                  <c:v>42410</c:v>
                </c:pt>
                <c:pt idx="690">
                  <c:v>42411</c:v>
                </c:pt>
                <c:pt idx="691">
                  <c:v>42412</c:v>
                </c:pt>
                <c:pt idx="692">
                  <c:v>42416</c:v>
                </c:pt>
              </c:numCache>
            </c:numRef>
          </c:cat>
          <c:val>
            <c:numRef>
              <c:f>Feuil6!$H$350:$H$1042</c:f>
              <c:numCache>
                <c:formatCode>0.00</c:formatCode>
                <c:ptCount val="693"/>
                <c:pt idx="0">
                  <c:v>2.2799999999999998</c:v>
                </c:pt>
                <c:pt idx="1">
                  <c:v>2.31</c:v>
                </c:pt>
                <c:pt idx="2">
                  <c:v>2.31</c:v>
                </c:pt>
                <c:pt idx="3">
                  <c:v>2.3200000000000003</c:v>
                </c:pt>
                <c:pt idx="4">
                  <c:v>2.29</c:v>
                </c:pt>
                <c:pt idx="5">
                  <c:v>2.31</c:v>
                </c:pt>
                <c:pt idx="6">
                  <c:v>2.35</c:v>
                </c:pt>
                <c:pt idx="7">
                  <c:v>2.33</c:v>
                </c:pt>
                <c:pt idx="8">
                  <c:v>2.33</c:v>
                </c:pt>
                <c:pt idx="9">
                  <c:v>2.2999999999999998</c:v>
                </c:pt>
                <c:pt idx="10">
                  <c:v>2.27</c:v>
                </c:pt>
                <c:pt idx="11">
                  <c:v>2.2599999999999998</c:v>
                </c:pt>
                <c:pt idx="12">
                  <c:v>2.2799999999999998</c:v>
                </c:pt>
                <c:pt idx="13">
                  <c:v>2.2799999999999998</c:v>
                </c:pt>
                <c:pt idx="14">
                  <c:v>2.2699999999999996</c:v>
                </c:pt>
                <c:pt idx="15">
                  <c:v>2.2599999999999998</c:v>
                </c:pt>
                <c:pt idx="16">
                  <c:v>2.2699999999999996</c:v>
                </c:pt>
                <c:pt idx="17">
                  <c:v>2.29</c:v>
                </c:pt>
                <c:pt idx="18">
                  <c:v>2.23</c:v>
                </c:pt>
                <c:pt idx="19">
                  <c:v>2.1799999999999997</c:v>
                </c:pt>
                <c:pt idx="20">
                  <c:v>2.21</c:v>
                </c:pt>
                <c:pt idx="21">
                  <c:v>2.1999999999999997</c:v>
                </c:pt>
                <c:pt idx="22">
                  <c:v>2.19</c:v>
                </c:pt>
                <c:pt idx="23">
                  <c:v>2.16</c:v>
                </c:pt>
                <c:pt idx="24">
                  <c:v>2.13</c:v>
                </c:pt>
                <c:pt idx="25">
                  <c:v>2.14</c:v>
                </c:pt>
                <c:pt idx="26">
                  <c:v>2.1100000000000003</c:v>
                </c:pt>
                <c:pt idx="27">
                  <c:v>2.0700000000000003</c:v>
                </c:pt>
                <c:pt idx="28">
                  <c:v>2.04</c:v>
                </c:pt>
                <c:pt idx="29">
                  <c:v>2.04</c:v>
                </c:pt>
                <c:pt idx="30">
                  <c:v>2.0500000000000003</c:v>
                </c:pt>
                <c:pt idx="31">
                  <c:v>2.04</c:v>
                </c:pt>
                <c:pt idx="32">
                  <c:v>2.06</c:v>
                </c:pt>
                <c:pt idx="33">
                  <c:v>2.04</c:v>
                </c:pt>
                <c:pt idx="34">
                  <c:v>1.9500000000000002</c:v>
                </c:pt>
                <c:pt idx="35">
                  <c:v>1.9300000000000002</c:v>
                </c:pt>
                <c:pt idx="36">
                  <c:v>1.9299999999999997</c:v>
                </c:pt>
                <c:pt idx="37">
                  <c:v>1.96</c:v>
                </c:pt>
                <c:pt idx="38">
                  <c:v>1.9499999999999997</c:v>
                </c:pt>
                <c:pt idx="39">
                  <c:v>1.9900000000000002</c:v>
                </c:pt>
                <c:pt idx="40">
                  <c:v>1.99</c:v>
                </c:pt>
                <c:pt idx="41">
                  <c:v>2.02</c:v>
                </c:pt>
                <c:pt idx="42">
                  <c:v>2.04</c:v>
                </c:pt>
                <c:pt idx="43">
                  <c:v>2.04</c:v>
                </c:pt>
                <c:pt idx="44">
                  <c:v>2.0699999999999998</c:v>
                </c:pt>
                <c:pt idx="45">
                  <c:v>2.0699999999999998</c:v>
                </c:pt>
                <c:pt idx="46">
                  <c:v>2.06</c:v>
                </c:pt>
                <c:pt idx="47">
                  <c:v>2.06</c:v>
                </c:pt>
                <c:pt idx="48">
                  <c:v>2.04</c:v>
                </c:pt>
                <c:pt idx="49">
                  <c:v>2.0599999999999996</c:v>
                </c:pt>
                <c:pt idx="50">
                  <c:v>2.0999999999999996</c:v>
                </c:pt>
                <c:pt idx="51">
                  <c:v>2.1399999999999997</c:v>
                </c:pt>
                <c:pt idx="52">
                  <c:v>2.14</c:v>
                </c:pt>
                <c:pt idx="53">
                  <c:v>2.1800000000000002</c:v>
                </c:pt>
                <c:pt idx="54">
                  <c:v>2.21</c:v>
                </c:pt>
                <c:pt idx="55">
                  <c:v>2.2199999999999998</c:v>
                </c:pt>
                <c:pt idx="56">
                  <c:v>2.1999999999999997</c:v>
                </c:pt>
                <c:pt idx="57">
                  <c:v>2.17</c:v>
                </c:pt>
                <c:pt idx="58">
                  <c:v>2.17</c:v>
                </c:pt>
                <c:pt idx="59">
                  <c:v>2.15</c:v>
                </c:pt>
                <c:pt idx="60">
                  <c:v>2.1599999999999997</c:v>
                </c:pt>
                <c:pt idx="61">
                  <c:v>2.17</c:v>
                </c:pt>
                <c:pt idx="62">
                  <c:v>2.2200000000000002</c:v>
                </c:pt>
                <c:pt idx="63">
                  <c:v>2.2600000000000002</c:v>
                </c:pt>
                <c:pt idx="64">
                  <c:v>2.21</c:v>
                </c:pt>
                <c:pt idx="65">
                  <c:v>2.25</c:v>
                </c:pt>
                <c:pt idx="66">
                  <c:v>2.2799999999999998</c:v>
                </c:pt>
                <c:pt idx="67">
                  <c:v>2.2599999999999998</c:v>
                </c:pt>
                <c:pt idx="68">
                  <c:v>2.2400000000000002</c:v>
                </c:pt>
                <c:pt idx="69">
                  <c:v>2.2399999999999998</c:v>
                </c:pt>
                <c:pt idx="70">
                  <c:v>2.2399999999999998</c:v>
                </c:pt>
                <c:pt idx="71">
                  <c:v>2.23</c:v>
                </c:pt>
                <c:pt idx="72">
                  <c:v>2.21</c:v>
                </c:pt>
                <c:pt idx="73">
                  <c:v>2.17</c:v>
                </c:pt>
                <c:pt idx="74">
                  <c:v>2.1599999999999997</c:v>
                </c:pt>
                <c:pt idx="75">
                  <c:v>2.13</c:v>
                </c:pt>
                <c:pt idx="76">
                  <c:v>2.15</c:v>
                </c:pt>
                <c:pt idx="77">
                  <c:v>2.14</c:v>
                </c:pt>
                <c:pt idx="78">
                  <c:v>2.11</c:v>
                </c:pt>
                <c:pt idx="79">
                  <c:v>2.13</c:v>
                </c:pt>
                <c:pt idx="80">
                  <c:v>2.15</c:v>
                </c:pt>
                <c:pt idx="81">
                  <c:v>2.1500000000000004</c:v>
                </c:pt>
                <c:pt idx="82">
                  <c:v>2.15</c:v>
                </c:pt>
                <c:pt idx="83">
                  <c:v>2.1</c:v>
                </c:pt>
                <c:pt idx="84">
                  <c:v>2.0999999999999996</c:v>
                </c:pt>
                <c:pt idx="85">
                  <c:v>2.0999999999999996</c:v>
                </c:pt>
                <c:pt idx="86">
                  <c:v>2.06</c:v>
                </c:pt>
                <c:pt idx="87">
                  <c:v>2.0699999999999998</c:v>
                </c:pt>
                <c:pt idx="88">
                  <c:v>2.06</c:v>
                </c:pt>
                <c:pt idx="89">
                  <c:v>2.1</c:v>
                </c:pt>
                <c:pt idx="90">
                  <c:v>2.13</c:v>
                </c:pt>
                <c:pt idx="91">
                  <c:v>2.11</c:v>
                </c:pt>
                <c:pt idx="92">
                  <c:v>2.0999999999999996</c:v>
                </c:pt>
                <c:pt idx="93">
                  <c:v>2.12</c:v>
                </c:pt>
                <c:pt idx="94">
                  <c:v>2.16</c:v>
                </c:pt>
                <c:pt idx="95">
                  <c:v>2.2000000000000002</c:v>
                </c:pt>
                <c:pt idx="96">
                  <c:v>2.21</c:v>
                </c:pt>
                <c:pt idx="97">
                  <c:v>2.23</c:v>
                </c:pt>
                <c:pt idx="98">
                  <c:v>2.2600000000000002</c:v>
                </c:pt>
                <c:pt idx="99">
                  <c:v>2.19</c:v>
                </c:pt>
                <c:pt idx="100">
                  <c:v>2.1799999999999997</c:v>
                </c:pt>
                <c:pt idx="101">
                  <c:v>2.1900000000000004</c:v>
                </c:pt>
                <c:pt idx="102">
                  <c:v>2.1800000000000002</c:v>
                </c:pt>
                <c:pt idx="103">
                  <c:v>2.19</c:v>
                </c:pt>
                <c:pt idx="104">
                  <c:v>2.2000000000000002</c:v>
                </c:pt>
                <c:pt idx="105">
                  <c:v>2.1999999999999997</c:v>
                </c:pt>
                <c:pt idx="106">
                  <c:v>2.19</c:v>
                </c:pt>
                <c:pt idx="107">
                  <c:v>2.2000000000000002</c:v>
                </c:pt>
                <c:pt idx="108">
                  <c:v>2.1999999999999997</c:v>
                </c:pt>
                <c:pt idx="109">
                  <c:v>2.1800000000000002</c:v>
                </c:pt>
                <c:pt idx="110">
                  <c:v>2.21</c:v>
                </c:pt>
                <c:pt idx="111">
                  <c:v>2.21</c:v>
                </c:pt>
                <c:pt idx="112">
                  <c:v>2.2000000000000002</c:v>
                </c:pt>
                <c:pt idx="113">
                  <c:v>2.21</c:v>
                </c:pt>
                <c:pt idx="114">
                  <c:v>2.19</c:v>
                </c:pt>
                <c:pt idx="115">
                  <c:v>2.1599999999999997</c:v>
                </c:pt>
                <c:pt idx="116">
                  <c:v>2.1800000000000002</c:v>
                </c:pt>
                <c:pt idx="117">
                  <c:v>2.19</c:v>
                </c:pt>
                <c:pt idx="118">
                  <c:v>2.17</c:v>
                </c:pt>
                <c:pt idx="119">
                  <c:v>2.15</c:v>
                </c:pt>
                <c:pt idx="120">
                  <c:v>2.17</c:v>
                </c:pt>
                <c:pt idx="121">
                  <c:v>2.19</c:v>
                </c:pt>
                <c:pt idx="122">
                  <c:v>2.19</c:v>
                </c:pt>
                <c:pt idx="123">
                  <c:v>2.1799999999999997</c:v>
                </c:pt>
                <c:pt idx="124">
                  <c:v>2.1799999999999997</c:v>
                </c:pt>
                <c:pt idx="125">
                  <c:v>2.17</c:v>
                </c:pt>
                <c:pt idx="126">
                  <c:v>2.15</c:v>
                </c:pt>
                <c:pt idx="127">
                  <c:v>2.13</c:v>
                </c:pt>
                <c:pt idx="128">
                  <c:v>2.1399999999999997</c:v>
                </c:pt>
                <c:pt idx="129">
                  <c:v>2.19</c:v>
                </c:pt>
                <c:pt idx="130">
                  <c:v>2.17</c:v>
                </c:pt>
                <c:pt idx="131">
                  <c:v>2.1800000000000002</c:v>
                </c:pt>
                <c:pt idx="132">
                  <c:v>2.1799999999999997</c:v>
                </c:pt>
                <c:pt idx="133">
                  <c:v>2.17</c:v>
                </c:pt>
                <c:pt idx="134">
                  <c:v>2.1799999999999997</c:v>
                </c:pt>
                <c:pt idx="135">
                  <c:v>2.1799999999999997</c:v>
                </c:pt>
                <c:pt idx="136">
                  <c:v>2.19</c:v>
                </c:pt>
                <c:pt idx="137">
                  <c:v>2.1799999999999997</c:v>
                </c:pt>
                <c:pt idx="138">
                  <c:v>2.1599999999999997</c:v>
                </c:pt>
                <c:pt idx="139">
                  <c:v>2.19</c:v>
                </c:pt>
                <c:pt idx="140">
                  <c:v>2.19</c:v>
                </c:pt>
                <c:pt idx="141">
                  <c:v>2.1800000000000002</c:v>
                </c:pt>
                <c:pt idx="142">
                  <c:v>2.17</c:v>
                </c:pt>
                <c:pt idx="143">
                  <c:v>2.16</c:v>
                </c:pt>
                <c:pt idx="144">
                  <c:v>2.15</c:v>
                </c:pt>
                <c:pt idx="145">
                  <c:v>2.15</c:v>
                </c:pt>
                <c:pt idx="146">
                  <c:v>2.15</c:v>
                </c:pt>
                <c:pt idx="147">
                  <c:v>2.11</c:v>
                </c:pt>
                <c:pt idx="148">
                  <c:v>2.12</c:v>
                </c:pt>
                <c:pt idx="149">
                  <c:v>2.11</c:v>
                </c:pt>
                <c:pt idx="150">
                  <c:v>2.12</c:v>
                </c:pt>
                <c:pt idx="151">
                  <c:v>2.12</c:v>
                </c:pt>
                <c:pt idx="152">
                  <c:v>2.15</c:v>
                </c:pt>
                <c:pt idx="153">
                  <c:v>2.14</c:v>
                </c:pt>
                <c:pt idx="154">
                  <c:v>2.16</c:v>
                </c:pt>
                <c:pt idx="155">
                  <c:v>2.1800000000000002</c:v>
                </c:pt>
                <c:pt idx="156">
                  <c:v>2.1800000000000002</c:v>
                </c:pt>
                <c:pt idx="157">
                  <c:v>2.17</c:v>
                </c:pt>
                <c:pt idx="158">
                  <c:v>2.15</c:v>
                </c:pt>
                <c:pt idx="159">
                  <c:v>2.16</c:v>
                </c:pt>
                <c:pt idx="160">
                  <c:v>2.1799999999999997</c:v>
                </c:pt>
                <c:pt idx="161">
                  <c:v>2.1900000000000004</c:v>
                </c:pt>
                <c:pt idx="162">
                  <c:v>2.2000000000000002</c:v>
                </c:pt>
                <c:pt idx="163">
                  <c:v>2.2199999999999998</c:v>
                </c:pt>
                <c:pt idx="164">
                  <c:v>2.2300000000000004</c:v>
                </c:pt>
                <c:pt idx="165">
                  <c:v>2.2400000000000002</c:v>
                </c:pt>
                <c:pt idx="166">
                  <c:v>2.2599999999999998</c:v>
                </c:pt>
                <c:pt idx="167">
                  <c:v>2.2599999999999998</c:v>
                </c:pt>
                <c:pt idx="168">
                  <c:v>2.2599999999999998</c:v>
                </c:pt>
                <c:pt idx="169">
                  <c:v>2.2599999999999998</c:v>
                </c:pt>
                <c:pt idx="170">
                  <c:v>2.29</c:v>
                </c:pt>
                <c:pt idx="171">
                  <c:v>2.31</c:v>
                </c:pt>
                <c:pt idx="172">
                  <c:v>2.29</c:v>
                </c:pt>
                <c:pt idx="173">
                  <c:v>2.27</c:v>
                </c:pt>
                <c:pt idx="174">
                  <c:v>2.2599999999999998</c:v>
                </c:pt>
                <c:pt idx="175">
                  <c:v>2.2799999999999998</c:v>
                </c:pt>
                <c:pt idx="176">
                  <c:v>2.25</c:v>
                </c:pt>
                <c:pt idx="177">
                  <c:v>2.2599999999999998</c:v>
                </c:pt>
                <c:pt idx="178">
                  <c:v>2.2600000000000002</c:v>
                </c:pt>
                <c:pt idx="179">
                  <c:v>2.25</c:v>
                </c:pt>
                <c:pt idx="180">
                  <c:v>2.13</c:v>
                </c:pt>
                <c:pt idx="181">
                  <c:v>2.14</c:v>
                </c:pt>
                <c:pt idx="182">
                  <c:v>2.1399999999999997</c:v>
                </c:pt>
                <c:pt idx="183">
                  <c:v>2.15</c:v>
                </c:pt>
                <c:pt idx="184">
                  <c:v>2.1399999999999997</c:v>
                </c:pt>
                <c:pt idx="185">
                  <c:v>2.1500000000000004</c:v>
                </c:pt>
                <c:pt idx="186">
                  <c:v>2.1399999999999997</c:v>
                </c:pt>
                <c:pt idx="187">
                  <c:v>2.1399999999999997</c:v>
                </c:pt>
                <c:pt idx="188">
                  <c:v>2.13</c:v>
                </c:pt>
                <c:pt idx="189">
                  <c:v>2.14</c:v>
                </c:pt>
                <c:pt idx="190">
                  <c:v>2.16</c:v>
                </c:pt>
                <c:pt idx="191">
                  <c:v>2.1799999999999997</c:v>
                </c:pt>
                <c:pt idx="192">
                  <c:v>2.1900000000000004</c:v>
                </c:pt>
                <c:pt idx="193">
                  <c:v>2.19</c:v>
                </c:pt>
                <c:pt idx="194">
                  <c:v>2.21</c:v>
                </c:pt>
                <c:pt idx="195">
                  <c:v>2.17</c:v>
                </c:pt>
                <c:pt idx="196">
                  <c:v>2.16</c:v>
                </c:pt>
                <c:pt idx="197">
                  <c:v>2.14</c:v>
                </c:pt>
                <c:pt idx="198">
                  <c:v>2.13</c:v>
                </c:pt>
                <c:pt idx="199">
                  <c:v>2.13</c:v>
                </c:pt>
                <c:pt idx="200">
                  <c:v>2.12</c:v>
                </c:pt>
                <c:pt idx="201">
                  <c:v>2.16</c:v>
                </c:pt>
                <c:pt idx="202">
                  <c:v>2.1500000000000004</c:v>
                </c:pt>
                <c:pt idx="203">
                  <c:v>2.16</c:v>
                </c:pt>
                <c:pt idx="204">
                  <c:v>2.16</c:v>
                </c:pt>
                <c:pt idx="205">
                  <c:v>2.17</c:v>
                </c:pt>
                <c:pt idx="206">
                  <c:v>2.16</c:v>
                </c:pt>
                <c:pt idx="207">
                  <c:v>2.1800000000000002</c:v>
                </c:pt>
                <c:pt idx="208">
                  <c:v>2.1800000000000002</c:v>
                </c:pt>
                <c:pt idx="209">
                  <c:v>2.21</c:v>
                </c:pt>
                <c:pt idx="210">
                  <c:v>2.23</c:v>
                </c:pt>
                <c:pt idx="211">
                  <c:v>2.2200000000000002</c:v>
                </c:pt>
                <c:pt idx="212">
                  <c:v>2.2000000000000002</c:v>
                </c:pt>
                <c:pt idx="213">
                  <c:v>2.19</c:v>
                </c:pt>
                <c:pt idx="214">
                  <c:v>2.17</c:v>
                </c:pt>
                <c:pt idx="215">
                  <c:v>2.17</c:v>
                </c:pt>
                <c:pt idx="216">
                  <c:v>2.1800000000000002</c:v>
                </c:pt>
                <c:pt idx="217">
                  <c:v>2.1800000000000002</c:v>
                </c:pt>
                <c:pt idx="218">
                  <c:v>2.1599999999999997</c:v>
                </c:pt>
                <c:pt idx="219">
                  <c:v>2.13</c:v>
                </c:pt>
                <c:pt idx="220">
                  <c:v>2.14</c:v>
                </c:pt>
                <c:pt idx="221">
                  <c:v>2.1500000000000004</c:v>
                </c:pt>
                <c:pt idx="222">
                  <c:v>2.14</c:v>
                </c:pt>
                <c:pt idx="223">
                  <c:v>2.14</c:v>
                </c:pt>
                <c:pt idx="224">
                  <c:v>2.13</c:v>
                </c:pt>
                <c:pt idx="225">
                  <c:v>2.13</c:v>
                </c:pt>
                <c:pt idx="226">
                  <c:v>2.13</c:v>
                </c:pt>
                <c:pt idx="227">
                  <c:v>2.14</c:v>
                </c:pt>
                <c:pt idx="228">
                  <c:v>2.1399999999999997</c:v>
                </c:pt>
                <c:pt idx="229">
                  <c:v>2.1399999999999997</c:v>
                </c:pt>
                <c:pt idx="230">
                  <c:v>2.12</c:v>
                </c:pt>
                <c:pt idx="231">
                  <c:v>2.11</c:v>
                </c:pt>
                <c:pt idx="232">
                  <c:v>2.14</c:v>
                </c:pt>
                <c:pt idx="233">
                  <c:v>2.1399999999999997</c:v>
                </c:pt>
                <c:pt idx="234">
                  <c:v>2.13</c:v>
                </c:pt>
                <c:pt idx="235">
                  <c:v>2.13</c:v>
                </c:pt>
                <c:pt idx="236">
                  <c:v>2.14</c:v>
                </c:pt>
                <c:pt idx="237">
                  <c:v>2.17</c:v>
                </c:pt>
                <c:pt idx="238">
                  <c:v>2.21</c:v>
                </c:pt>
                <c:pt idx="239">
                  <c:v>2.2000000000000002</c:v>
                </c:pt>
                <c:pt idx="240">
                  <c:v>2.21</c:v>
                </c:pt>
                <c:pt idx="241">
                  <c:v>2.21</c:v>
                </c:pt>
                <c:pt idx="242">
                  <c:v>2.21</c:v>
                </c:pt>
                <c:pt idx="243">
                  <c:v>2.2000000000000002</c:v>
                </c:pt>
                <c:pt idx="244">
                  <c:v>2.1800000000000002</c:v>
                </c:pt>
                <c:pt idx="245">
                  <c:v>2.1799999999999997</c:v>
                </c:pt>
                <c:pt idx="246">
                  <c:v>2.1799999999999997</c:v>
                </c:pt>
                <c:pt idx="247">
                  <c:v>2.1999999999999997</c:v>
                </c:pt>
                <c:pt idx="248">
                  <c:v>2.19</c:v>
                </c:pt>
                <c:pt idx="249">
                  <c:v>2.1799999999999997</c:v>
                </c:pt>
                <c:pt idx="250">
                  <c:v>2.1599999999999997</c:v>
                </c:pt>
                <c:pt idx="251">
                  <c:v>2.2000000000000002</c:v>
                </c:pt>
                <c:pt idx="252">
                  <c:v>2.19</c:v>
                </c:pt>
                <c:pt idx="253">
                  <c:v>2.1800000000000002</c:v>
                </c:pt>
                <c:pt idx="254">
                  <c:v>2.1800000000000002</c:v>
                </c:pt>
                <c:pt idx="255">
                  <c:v>2.1599999999999997</c:v>
                </c:pt>
                <c:pt idx="256">
                  <c:v>2.17</c:v>
                </c:pt>
                <c:pt idx="257">
                  <c:v>2.19</c:v>
                </c:pt>
                <c:pt idx="258">
                  <c:v>2.1800000000000002</c:v>
                </c:pt>
                <c:pt idx="259">
                  <c:v>2.17</c:v>
                </c:pt>
                <c:pt idx="260">
                  <c:v>2.17</c:v>
                </c:pt>
                <c:pt idx="261">
                  <c:v>2.1800000000000002</c:v>
                </c:pt>
                <c:pt idx="262">
                  <c:v>2.21</c:v>
                </c:pt>
                <c:pt idx="263">
                  <c:v>2.2200000000000002</c:v>
                </c:pt>
                <c:pt idx="264">
                  <c:v>2.21</c:v>
                </c:pt>
                <c:pt idx="265">
                  <c:v>2.2199999999999998</c:v>
                </c:pt>
                <c:pt idx="266">
                  <c:v>2.23</c:v>
                </c:pt>
                <c:pt idx="267">
                  <c:v>2.2199999999999998</c:v>
                </c:pt>
                <c:pt idx="268">
                  <c:v>2.2200000000000002</c:v>
                </c:pt>
                <c:pt idx="269">
                  <c:v>2.19</c:v>
                </c:pt>
                <c:pt idx="270">
                  <c:v>2.17</c:v>
                </c:pt>
                <c:pt idx="271">
                  <c:v>2.1799999999999997</c:v>
                </c:pt>
                <c:pt idx="272">
                  <c:v>2.2000000000000002</c:v>
                </c:pt>
                <c:pt idx="273">
                  <c:v>2.21</c:v>
                </c:pt>
                <c:pt idx="274">
                  <c:v>2.21</c:v>
                </c:pt>
                <c:pt idx="275">
                  <c:v>2.2199999999999998</c:v>
                </c:pt>
                <c:pt idx="276">
                  <c:v>2.19</c:v>
                </c:pt>
                <c:pt idx="277">
                  <c:v>2.19</c:v>
                </c:pt>
                <c:pt idx="278">
                  <c:v>2.1999999999999997</c:v>
                </c:pt>
                <c:pt idx="279">
                  <c:v>2.23</c:v>
                </c:pt>
                <c:pt idx="280">
                  <c:v>2.23</c:v>
                </c:pt>
                <c:pt idx="281">
                  <c:v>2.25</c:v>
                </c:pt>
                <c:pt idx="282">
                  <c:v>2.2799999999999998</c:v>
                </c:pt>
                <c:pt idx="283">
                  <c:v>2.2799999999999998</c:v>
                </c:pt>
                <c:pt idx="284">
                  <c:v>2.2799999999999998</c:v>
                </c:pt>
                <c:pt idx="285">
                  <c:v>2.2799999999999998</c:v>
                </c:pt>
                <c:pt idx="286">
                  <c:v>2.2699999999999996</c:v>
                </c:pt>
                <c:pt idx="287">
                  <c:v>2.27</c:v>
                </c:pt>
                <c:pt idx="288">
                  <c:v>2.2599999999999998</c:v>
                </c:pt>
                <c:pt idx="289">
                  <c:v>2.2600000000000002</c:v>
                </c:pt>
                <c:pt idx="290">
                  <c:v>2.2600000000000002</c:v>
                </c:pt>
                <c:pt idx="291">
                  <c:v>2.2799999999999998</c:v>
                </c:pt>
                <c:pt idx="292">
                  <c:v>2.27</c:v>
                </c:pt>
                <c:pt idx="293">
                  <c:v>2.27</c:v>
                </c:pt>
                <c:pt idx="294">
                  <c:v>2.29</c:v>
                </c:pt>
                <c:pt idx="295">
                  <c:v>2.2799999999999998</c:v>
                </c:pt>
                <c:pt idx="296">
                  <c:v>2.2799999999999998</c:v>
                </c:pt>
                <c:pt idx="297">
                  <c:v>2.2699999999999996</c:v>
                </c:pt>
                <c:pt idx="298">
                  <c:v>2.25</c:v>
                </c:pt>
                <c:pt idx="299">
                  <c:v>2.23</c:v>
                </c:pt>
                <c:pt idx="300">
                  <c:v>2.2300000000000004</c:v>
                </c:pt>
                <c:pt idx="301">
                  <c:v>2.2400000000000002</c:v>
                </c:pt>
                <c:pt idx="302">
                  <c:v>2.2400000000000002</c:v>
                </c:pt>
                <c:pt idx="303">
                  <c:v>2.23</c:v>
                </c:pt>
                <c:pt idx="304">
                  <c:v>2.23</c:v>
                </c:pt>
                <c:pt idx="305">
                  <c:v>2.27</c:v>
                </c:pt>
                <c:pt idx="306">
                  <c:v>2.2799999999999998</c:v>
                </c:pt>
                <c:pt idx="307">
                  <c:v>2.2799999999999998</c:v>
                </c:pt>
                <c:pt idx="308">
                  <c:v>2.27</c:v>
                </c:pt>
                <c:pt idx="309">
                  <c:v>2.2799999999999998</c:v>
                </c:pt>
                <c:pt idx="310">
                  <c:v>2.29</c:v>
                </c:pt>
                <c:pt idx="311">
                  <c:v>2.27</c:v>
                </c:pt>
                <c:pt idx="312">
                  <c:v>2.25</c:v>
                </c:pt>
                <c:pt idx="313">
                  <c:v>2.2400000000000002</c:v>
                </c:pt>
                <c:pt idx="314">
                  <c:v>2.25</c:v>
                </c:pt>
                <c:pt idx="315">
                  <c:v>2.2400000000000002</c:v>
                </c:pt>
                <c:pt idx="316">
                  <c:v>2.25</c:v>
                </c:pt>
                <c:pt idx="317">
                  <c:v>2.25</c:v>
                </c:pt>
                <c:pt idx="318">
                  <c:v>2.2399999999999998</c:v>
                </c:pt>
                <c:pt idx="319">
                  <c:v>2.23</c:v>
                </c:pt>
                <c:pt idx="320">
                  <c:v>2.21</c:v>
                </c:pt>
                <c:pt idx="321">
                  <c:v>2.1799999999999997</c:v>
                </c:pt>
                <c:pt idx="322">
                  <c:v>2.1800000000000002</c:v>
                </c:pt>
                <c:pt idx="323">
                  <c:v>2.17</c:v>
                </c:pt>
                <c:pt idx="324">
                  <c:v>2.17</c:v>
                </c:pt>
                <c:pt idx="325">
                  <c:v>2.17</c:v>
                </c:pt>
                <c:pt idx="326">
                  <c:v>2.1399999999999997</c:v>
                </c:pt>
                <c:pt idx="327">
                  <c:v>2.1500000000000004</c:v>
                </c:pt>
                <c:pt idx="328">
                  <c:v>2.14</c:v>
                </c:pt>
                <c:pt idx="329">
                  <c:v>2.14</c:v>
                </c:pt>
                <c:pt idx="330">
                  <c:v>2.13</c:v>
                </c:pt>
                <c:pt idx="331">
                  <c:v>2.12</c:v>
                </c:pt>
                <c:pt idx="332">
                  <c:v>2.15</c:v>
                </c:pt>
                <c:pt idx="333">
                  <c:v>2.17</c:v>
                </c:pt>
                <c:pt idx="334">
                  <c:v>2.17</c:v>
                </c:pt>
                <c:pt idx="335">
                  <c:v>2.15</c:v>
                </c:pt>
                <c:pt idx="336">
                  <c:v>2.13</c:v>
                </c:pt>
                <c:pt idx="337">
                  <c:v>2.11</c:v>
                </c:pt>
                <c:pt idx="338">
                  <c:v>2.1</c:v>
                </c:pt>
                <c:pt idx="339">
                  <c:v>2.12</c:v>
                </c:pt>
                <c:pt idx="340">
                  <c:v>2.13</c:v>
                </c:pt>
                <c:pt idx="341">
                  <c:v>2.13</c:v>
                </c:pt>
                <c:pt idx="342">
                  <c:v>2.12</c:v>
                </c:pt>
                <c:pt idx="343">
                  <c:v>2.06</c:v>
                </c:pt>
                <c:pt idx="344">
                  <c:v>2.02</c:v>
                </c:pt>
                <c:pt idx="345">
                  <c:v>2.0299999999999998</c:v>
                </c:pt>
                <c:pt idx="346">
                  <c:v>1.9899999999999998</c:v>
                </c:pt>
                <c:pt idx="347">
                  <c:v>2.02</c:v>
                </c:pt>
                <c:pt idx="348">
                  <c:v>2.0299999999999998</c:v>
                </c:pt>
                <c:pt idx="349">
                  <c:v>2.02</c:v>
                </c:pt>
                <c:pt idx="350">
                  <c:v>1.9700000000000002</c:v>
                </c:pt>
                <c:pt idx="351">
                  <c:v>1.95</c:v>
                </c:pt>
                <c:pt idx="352">
                  <c:v>1.97</c:v>
                </c:pt>
                <c:pt idx="353">
                  <c:v>1.96</c:v>
                </c:pt>
                <c:pt idx="354">
                  <c:v>1.95</c:v>
                </c:pt>
                <c:pt idx="355">
                  <c:v>1.9300000000000002</c:v>
                </c:pt>
                <c:pt idx="356">
                  <c:v>1.9300000000000002</c:v>
                </c:pt>
                <c:pt idx="357">
                  <c:v>1.92</c:v>
                </c:pt>
                <c:pt idx="358">
                  <c:v>1.96</c:v>
                </c:pt>
                <c:pt idx="359">
                  <c:v>1.9699999999999998</c:v>
                </c:pt>
                <c:pt idx="360">
                  <c:v>1.96</c:v>
                </c:pt>
                <c:pt idx="361">
                  <c:v>1.92</c:v>
                </c:pt>
                <c:pt idx="362">
                  <c:v>1.89</c:v>
                </c:pt>
                <c:pt idx="363">
                  <c:v>1.9200000000000002</c:v>
                </c:pt>
                <c:pt idx="364">
                  <c:v>1.9100000000000001</c:v>
                </c:pt>
                <c:pt idx="365">
                  <c:v>1.9</c:v>
                </c:pt>
                <c:pt idx="366">
                  <c:v>1.91</c:v>
                </c:pt>
                <c:pt idx="367">
                  <c:v>1.9100000000000001</c:v>
                </c:pt>
                <c:pt idx="368">
                  <c:v>1.9</c:v>
                </c:pt>
                <c:pt idx="369">
                  <c:v>1.8900000000000001</c:v>
                </c:pt>
                <c:pt idx="370">
                  <c:v>1.9099999999999997</c:v>
                </c:pt>
                <c:pt idx="371">
                  <c:v>1.92</c:v>
                </c:pt>
                <c:pt idx="372">
                  <c:v>1.9</c:v>
                </c:pt>
                <c:pt idx="373">
                  <c:v>1.9200000000000002</c:v>
                </c:pt>
                <c:pt idx="374">
                  <c:v>1.93</c:v>
                </c:pt>
                <c:pt idx="375">
                  <c:v>1.9200000000000002</c:v>
                </c:pt>
                <c:pt idx="376">
                  <c:v>1.93</c:v>
                </c:pt>
                <c:pt idx="377">
                  <c:v>1.9400000000000002</c:v>
                </c:pt>
                <c:pt idx="378">
                  <c:v>1.94</c:v>
                </c:pt>
                <c:pt idx="379">
                  <c:v>1.94</c:v>
                </c:pt>
                <c:pt idx="380">
                  <c:v>1.9100000000000001</c:v>
                </c:pt>
                <c:pt idx="381">
                  <c:v>1.8800000000000001</c:v>
                </c:pt>
                <c:pt idx="382">
                  <c:v>1.89</c:v>
                </c:pt>
                <c:pt idx="383">
                  <c:v>1.8599999999999999</c:v>
                </c:pt>
                <c:pt idx="384">
                  <c:v>1.8399999999999999</c:v>
                </c:pt>
                <c:pt idx="385">
                  <c:v>1.8299999999999998</c:v>
                </c:pt>
                <c:pt idx="386">
                  <c:v>1.8499999999999999</c:v>
                </c:pt>
                <c:pt idx="387">
                  <c:v>1.86</c:v>
                </c:pt>
                <c:pt idx="388">
                  <c:v>1.8599999999999999</c:v>
                </c:pt>
                <c:pt idx="389">
                  <c:v>1.85</c:v>
                </c:pt>
                <c:pt idx="390">
                  <c:v>1.8200000000000003</c:v>
                </c:pt>
                <c:pt idx="391">
                  <c:v>1.79</c:v>
                </c:pt>
                <c:pt idx="392">
                  <c:v>1.7900000000000003</c:v>
                </c:pt>
                <c:pt idx="393">
                  <c:v>1.7699999999999998</c:v>
                </c:pt>
                <c:pt idx="394">
                  <c:v>1.79</c:v>
                </c:pt>
                <c:pt idx="395">
                  <c:v>1.77</c:v>
                </c:pt>
                <c:pt idx="396">
                  <c:v>1.75</c:v>
                </c:pt>
                <c:pt idx="397">
                  <c:v>1.7099999999999997</c:v>
                </c:pt>
                <c:pt idx="398">
                  <c:v>1.7300000000000002</c:v>
                </c:pt>
                <c:pt idx="399">
                  <c:v>1.7100000000000002</c:v>
                </c:pt>
                <c:pt idx="400">
                  <c:v>1.7</c:v>
                </c:pt>
                <c:pt idx="401">
                  <c:v>1.6400000000000001</c:v>
                </c:pt>
                <c:pt idx="402">
                  <c:v>1.62</c:v>
                </c:pt>
                <c:pt idx="403">
                  <c:v>1.65</c:v>
                </c:pt>
                <c:pt idx="404">
                  <c:v>1.6500000000000001</c:v>
                </c:pt>
                <c:pt idx="405">
                  <c:v>1.6500000000000004</c:v>
                </c:pt>
                <c:pt idx="406">
                  <c:v>1.68</c:v>
                </c:pt>
                <c:pt idx="407">
                  <c:v>1.7</c:v>
                </c:pt>
                <c:pt idx="408">
                  <c:v>1.6999999999999997</c:v>
                </c:pt>
                <c:pt idx="409">
                  <c:v>1.6800000000000002</c:v>
                </c:pt>
                <c:pt idx="410">
                  <c:v>1.67</c:v>
                </c:pt>
                <c:pt idx="411">
                  <c:v>1.6500000000000004</c:v>
                </c:pt>
                <c:pt idx="412">
                  <c:v>1.6400000000000001</c:v>
                </c:pt>
                <c:pt idx="413">
                  <c:v>1.68</c:v>
                </c:pt>
                <c:pt idx="414">
                  <c:v>1.7100000000000002</c:v>
                </c:pt>
                <c:pt idx="415">
                  <c:v>1.6400000000000001</c:v>
                </c:pt>
                <c:pt idx="416">
                  <c:v>1.56</c:v>
                </c:pt>
                <c:pt idx="417">
                  <c:v>1.5699999999999998</c:v>
                </c:pt>
                <c:pt idx="418">
                  <c:v>1.6199999999999999</c:v>
                </c:pt>
                <c:pt idx="419">
                  <c:v>1.62</c:v>
                </c:pt>
                <c:pt idx="420">
                  <c:v>1.5699999999999998</c:v>
                </c:pt>
                <c:pt idx="421">
                  <c:v>1.54</c:v>
                </c:pt>
                <c:pt idx="422">
                  <c:v>1.57</c:v>
                </c:pt>
                <c:pt idx="423">
                  <c:v>1.58</c:v>
                </c:pt>
                <c:pt idx="424">
                  <c:v>1.6</c:v>
                </c:pt>
                <c:pt idx="425">
                  <c:v>1.59</c:v>
                </c:pt>
                <c:pt idx="426">
                  <c:v>1.61</c:v>
                </c:pt>
                <c:pt idx="427">
                  <c:v>1.6099999999999999</c:v>
                </c:pt>
                <c:pt idx="428">
                  <c:v>1.6</c:v>
                </c:pt>
                <c:pt idx="429">
                  <c:v>1.61</c:v>
                </c:pt>
                <c:pt idx="430">
                  <c:v>1.6600000000000001</c:v>
                </c:pt>
                <c:pt idx="431">
                  <c:v>1.6099999999999999</c:v>
                </c:pt>
                <c:pt idx="432">
                  <c:v>1.62</c:v>
                </c:pt>
                <c:pt idx="433">
                  <c:v>1.65</c:v>
                </c:pt>
                <c:pt idx="434">
                  <c:v>1.65</c:v>
                </c:pt>
                <c:pt idx="435">
                  <c:v>1.7</c:v>
                </c:pt>
                <c:pt idx="436">
                  <c:v>1.71</c:v>
                </c:pt>
                <c:pt idx="437">
                  <c:v>1.7000000000000002</c:v>
                </c:pt>
                <c:pt idx="438">
                  <c:v>1.71</c:v>
                </c:pt>
                <c:pt idx="439">
                  <c:v>1.71</c:v>
                </c:pt>
                <c:pt idx="440">
                  <c:v>1.6999999999999997</c:v>
                </c:pt>
                <c:pt idx="441">
                  <c:v>1.68</c:v>
                </c:pt>
                <c:pt idx="442">
                  <c:v>1.66</c:v>
                </c:pt>
                <c:pt idx="443">
                  <c:v>1.68</c:v>
                </c:pt>
                <c:pt idx="444">
                  <c:v>1.7100000000000002</c:v>
                </c:pt>
                <c:pt idx="445">
                  <c:v>1.71</c:v>
                </c:pt>
                <c:pt idx="446">
                  <c:v>1.7399999999999998</c:v>
                </c:pt>
                <c:pt idx="447">
                  <c:v>1.75</c:v>
                </c:pt>
                <c:pt idx="448">
                  <c:v>1.72</c:v>
                </c:pt>
                <c:pt idx="449">
                  <c:v>1.72</c:v>
                </c:pt>
                <c:pt idx="450">
                  <c:v>1.72</c:v>
                </c:pt>
                <c:pt idx="451">
                  <c:v>1.7899999999999998</c:v>
                </c:pt>
                <c:pt idx="452">
                  <c:v>1.83</c:v>
                </c:pt>
                <c:pt idx="453">
                  <c:v>1.83</c:v>
                </c:pt>
                <c:pt idx="454">
                  <c:v>1.86</c:v>
                </c:pt>
                <c:pt idx="455">
                  <c:v>1.87</c:v>
                </c:pt>
                <c:pt idx="456">
                  <c:v>1.8399999999999999</c:v>
                </c:pt>
                <c:pt idx="457">
                  <c:v>1.8300000000000003</c:v>
                </c:pt>
                <c:pt idx="458">
                  <c:v>1.7600000000000002</c:v>
                </c:pt>
                <c:pt idx="459">
                  <c:v>1.7300000000000002</c:v>
                </c:pt>
                <c:pt idx="460">
                  <c:v>1.7199999999999998</c:v>
                </c:pt>
                <c:pt idx="461">
                  <c:v>1.71</c:v>
                </c:pt>
                <c:pt idx="462">
                  <c:v>1.69</c:v>
                </c:pt>
                <c:pt idx="463">
                  <c:v>1.6500000000000001</c:v>
                </c:pt>
                <c:pt idx="464">
                  <c:v>1.6400000000000001</c:v>
                </c:pt>
                <c:pt idx="465">
                  <c:v>1.7</c:v>
                </c:pt>
                <c:pt idx="466">
                  <c:v>1.79</c:v>
                </c:pt>
                <c:pt idx="467">
                  <c:v>1.76</c:v>
                </c:pt>
                <c:pt idx="468">
                  <c:v>1.75</c:v>
                </c:pt>
                <c:pt idx="469">
                  <c:v>1.7699999999999998</c:v>
                </c:pt>
                <c:pt idx="470">
                  <c:v>1.81</c:v>
                </c:pt>
                <c:pt idx="471">
                  <c:v>1.7999999999999998</c:v>
                </c:pt>
                <c:pt idx="472">
                  <c:v>1.76</c:v>
                </c:pt>
                <c:pt idx="473">
                  <c:v>1.73</c:v>
                </c:pt>
                <c:pt idx="474">
                  <c:v>1.76</c:v>
                </c:pt>
                <c:pt idx="475">
                  <c:v>1.8</c:v>
                </c:pt>
                <c:pt idx="476">
                  <c:v>1.8099999999999998</c:v>
                </c:pt>
                <c:pt idx="477">
                  <c:v>1.83</c:v>
                </c:pt>
                <c:pt idx="478">
                  <c:v>1.8499999999999999</c:v>
                </c:pt>
                <c:pt idx="479">
                  <c:v>1.8499999999999999</c:v>
                </c:pt>
                <c:pt idx="480">
                  <c:v>1.8399999999999999</c:v>
                </c:pt>
                <c:pt idx="481">
                  <c:v>1.8399999999999999</c:v>
                </c:pt>
                <c:pt idx="482">
                  <c:v>1.8199999999999998</c:v>
                </c:pt>
                <c:pt idx="483">
                  <c:v>1.7999999999999998</c:v>
                </c:pt>
                <c:pt idx="484">
                  <c:v>1.7999999999999998</c:v>
                </c:pt>
                <c:pt idx="485">
                  <c:v>1.8399999999999999</c:v>
                </c:pt>
                <c:pt idx="486">
                  <c:v>1.8499999999999999</c:v>
                </c:pt>
                <c:pt idx="487">
                  <c:v>1.8900000000000001</c:v>
                </c:pt>
                <c:pt idx="488">
                  <c:v>1.89</c:v>
                </c:pt>
                <c:pt idx="489">
                  <c:v>1.8599999999999999</c:v>
                </c:pt>
                <c:pt idx="490">
                  <c:v>1.87</c:v>
                </c:pt>
                <c:pt idx="491">
                  <c:v>1.89</c:v>
                </c:pt>
                <c:pt idx="492">
                  <c:v>1.89</c:v>
                </c:pt>
                <c:pt idx="493">
                  <c:v>1.91</c:v>
                </c:pt>
                <c:pt idx="494">
                  <c:v>1.89</c:v>
                </c:pt>
                <c:pt idx="495">
                  <c:v>1.92</c:v>
                </c:pt>
                <c:pt idx="496">
                  <c:v>1.9399999999999997</c:v>
                </c:pt>
                <c:pt idx="497">
                  <c:v>1.9400000000000002</c:v>
                </c:pt>
                <c:pt idx="498">
                  <c:v>1.9200000000000002</c:v>
                </c:pt>
                <c:pt idx="499">
                  <c:v>1.94</c:v>
                </c:pt>
                <c:pt idx="500">
                  <c:v>1.91</c:v>
                </c:pt>
                <c:pt idx="501">
                  <c:v>1.8800000000000001</c:v>
                </c:pt>
                <c:pt idx="502">
                  <c:v>1.8800000000000001</c:v>
                </c:pt>
                <c:pt idx="503">
                  <c:v>1.88</c:v>
                </c:pt>
                <c:pt idx="504">
                  <c:v>1.88</c:v>
                </c:pt>
                <c:pt idx="505">
                  <c:v>1.86</c:v>
                </c:pt>
                <c:pt idx="506">
                  <c:v>1.87</c:v>
                </c:pt>
                <c:pt idx="507">
                  <c:v>1.83</c:v>
                </c:pt>
                <c:pt idx="508">
                  <c:v>1.8599999999999999</c:v>
                </c:pt>
                <c:pt idx="509">
                  <c:v>1.85</c:v>
                </c:pt>
                <c:pt idx="510">
                  <c:v>1.88</c:v>
                </c:pt>
                <c:pt idx="511">
                  <c:v>1.8399999999999999</c:v>
                </c:pt>
                <c:pt idx="512">
                  <c:v>1.8699999999999999</c:v>
                </c:pt>
                <c:pt idx="513">
                  <c:v>1.82</c:v>
                </c:pt>
                <c:pt idx="514">
                  <c:v>1.8</c:v>
                </c:pt>
                <c:pt idx="515">
                  <c:v>1.7999999999999998</c:v>
                </c:pt>
                <c:pt idx="516">
                  <c:v>1.8</c:v>
                </c:pt>
                <c:pt idx="517">
                  <c:v>1.83</c:v>
                </c:pt>
                <c:pt idx="518">
                  <c:v>1.8299999999999998</c:v>
                </c:pt>
                <c:pt idx="519">
                  <c:v>1.81</c:v>
                </c:pt>
                <c:pt idx="520">
                  <c:v>1.86</c:v>
                </c:pt>
                <c:pt idx="521">
                  <c:v>1.85</c:v>
                </c:pt>
                <c:pt idx="522">
                  <c:v>1.8599999999999999</c:v>
                </c:pt>
                <c:pt idx="523">
                  <c:v>1.87</c:v>
                </c:pt>
                <c:pt idx="524">
                  <c:v>1.83</c:v>
                </c:pt>
                <c:pt idx="525">
                  <c:v>1.84</c:v>
                </c:pt>
                <c:pt idx="526">
                  <c:v>1.8499999999999999</c:v>
                </c:pt>
                <c:pt idx="527">
                  <c:v>1.88</c:v>
                </c:pt>
                <c:pt idx="528">
                  <c:v>1.9</c:v>
                </c:pt>
                <c:pt idx="529">
                  <c:v>1.8900000000000001</c:v>
                </c:pt>
                <c:pt idx="530">
                  <c:v>1.8599999999999999</c:v>
                </c:pt>
                <c:pt idx="531">
                  <c:v>1.9000000000000001</c:v>
                </c:pt>
                <c:pt idx="532">
                  <c:v>1.92</c:v>
                </c:pt>
                <c:pt idx="533">
                  <c:v>1.9</c:v>
                </c:pt>
                <c:pt idx="534">
                  <c:v>1.91</c:v>
                </c:pt>
                <c:pt idx="535">
                  <c:v>1.9200000000000004</c:v>
                </c:pt>
                <c:pt idx="536">
                  <c:v>1.87</c:v>
                </c:pt>
                <c:pt idx="537">
                  <c:v>1.87</c:v>
                </c:pt>
                <c:pt idx="538">
                  <c:v>1.8900000000000001</c:v>
                </c:pt>
                <c:pt idx="539">
                  <c:v>1.91</c:v>
                </c:pt>
                <c:pt idx="540">
                  <c:v>1.8699999999999999</c:v>
                </c:pt>
                <c:pt idx="541">
                  <c:v>1.87</c:v>
                </c:pt>
                <c:pt idx="542">
                  <c:v>1.83</c:v>
                </c:pt>
                <c:pt idx="543">
                  <c:v>1.8499999999999999</c:v>
                </c:pt>
                <c:pt idx="544">
                  <c:v>1.8699999999999999</c:v>
                </c:pt>
                <c:pt idx="545">
                  <c:v>1.8599999999999999</c:v>
                </c:pt>
                <c:pt idx="546">
                  <c:v>1.85</c:v>
                </c:pt>
                <c:pt idx="547">
                  <c:v>1.8399999999999999</c:v>
                </c:pt>
                <c:pt idx="548">
                  <c:v>1.8399999999999999</c:v>
                </c:pt>
                <c:pt idx="549">
                  <c:v>1.8299999999999998</c:v>
                </c:pt>
                <c:pt idx="550">
                  <c:v>1.8199999999999998</c:v>
                </c:pt>
                <c:pt idx="551">
                  <c:v>1.82</c:v>
                </c:pt>
                <c:pt idx="552">
                  <c:v>1.8</c:v>
                </c:pt>
                <c:pt idx="553">
                  <c:v>1.7899999999999998</c:v>
                </c:pt>
                <c:pt idx="554">
                  <c:v>1.76</c:v>
                </c:pt>
                <c:pt idx="555">
                  <c:v>1.73</c:v>
                </c:pt>
                <c:pt idx="556">
                  <c:v>1.7499999999999998</c:v>
                </c:pt>
                <c:pt idx="557">
                  <c:v>1.77</c:v>
                </c:pt>
                <c:pt idx="558">
                  <c:v>1.7699999999999998</c:v>
                </c:pt>
                <c:pt idx="559">
                  <c:v>1.7400000000000002</c:v>
                </c:pt>
                <c:pt idx="560">
                  <c:v>1.7000000000000002</c:v>
                </c:pt>
                <c:pt idx="561">
                  <c:v>1.71</c:v>
                </c:pt>
                <c:pt idx="562">
                  <c:v>1.6999999999999997</c:v>
                </c:pt>
                <c:pt idx="563">
                  <c:v>1.67</c:v>
                </c:pt>
                <c:pt idx="564">
                  <c:v>1.6600000000000001</c:v>
                </c:pt>
                <c:pt idx="565">
                  <c:v>1.6900000000000002</c:v>
                </c:pt>
                <c:pt idx="566">
                  <c:v>1.66</c:v>
                </c:pt>
                <c:pt idx="567">
                  <c:v>1.62</c:v>
                </c:pt>
                <c:pt idx="568">
                  <c:v>1.62</c:v>
                </c:pt>
                <c:pt idx="569">
                  <c:v>1.62</c:v>
                </c:pt>
                <c:pt idx="570">
                  <c:v>1.58</c:v>
                </c:pt>
                <c:pt idx="571">
                  <c:v>1.58</c:v>
                </c:pt>
                <c:pt idx="572">
                  <c:v>1.57</c:v>
                </c:pt>
                <c:pt idx="573">
                  <c:v>1.5599999999999998</c:v>
                </c:pt>
                <c:pt idx="574">
                  <c:v>1.5299999999999998</c:v>
                </c:pt>
                <c:pt idx="575">
                  <c:v>1.4899999999999998</c:v>
                </c:pt>
                <c:pt idx="576">
                  <c:v>1.5300000000000002</c:v>
                </c:pt>
                <c:pt idx="577">
                  <c:v>1.5300000000000002</c:v>
                </c:pt>
                <c:pt idx="578">
                  <c:v>1.58</c:v>
                </c:pt>
                <c:pt idx="579">
                  <c:v>1.6099999999999999</c:v>
                </c:pt>
                <c:pt idx="580">
                  <c:v>1.63</c:v>
                </c:pt>
                <c:pt idx="581">
                  <c:v>1.5699999999999998</c:v>
                </c:pt>
                <c:pt idx="582">
                  <c:v>1.56</c:v>
                </c:pt>
                <c:pt idx="583">
                  <c:v>1.54</c:v>
                </c:pt>
                <c:pt idx="584">
                  <c:v>1.5099999999999998</c:v>
                </c:pt>
                <c:pt idx="585">
                  <c:v>1.5300000000000002</c:v>
                </c:pt>
                <c:pt idx="586">
                  <c:v>1.56</c:v>
                </c:pt>
                <c:pt idx="587">
                  <c:v>1.5899999999999999</c:v>
                </c:pt>
                <c:pt idx="588">
                  <c:v>1.5900000000000003</c:v>
                </c:pt>
                <c:pt idx="589">
                  <c:v>1.56</c:v>
                </c:pt>
                <c:pt idx="590">
                  <c:v>1.5599999999999998</c:v>
                </c:pt>
                <c:pt idx="591">
                  <c:v>1.5699999999999998</c:v>
                </c:pt>
                <c:pt idx="592">
                  <c:v>1.58</c:v>
                </c:pt>
                <c:pt idx="593">
                  <c:v>1.5499999999999998</c:v>
                </c:pt>
                <c:pt idx="594">
                  <c:v>1.54</c:v>
                </c:pt>
                <c:pt idx="595">
                  <c:v>1.5100000000000002</c:v>
                </c:pt>
                <c:pt idx="596">
                  <c:v>1.52</c:v>
                </c:pt>
                <c:pt idx="597">
                  <c:v>1.4899999999999998</c:v>
                </c:pt>
                <c:pt idx="598">
                  <c:v>1.46</c:v>
                </c:pt>
                <c:pt idx="599">
                  <c:v>1.3900000000000001</c:v>
                </c:pt>
                <c:pt idx="600">
                  <c:v>1.3899999999999997</c:v>
                </c:pt>
                <c:pt idx="601">
                  <c:v>1.4100000000000001</c:v>
                </c:pt>
                <c:pt idx="602">
                  <c:v>1.46</c:v>
                </c:pt>
                <c:pt idx="603">
                  <c:v>1.48</c:v>
                </c:pt>
                <c:pt idx="604">
                  <c:v>1.5099999999999998</c:v>
                </c:pt>
                <c:pt idx="605">
                  <c:v>1.5199999999999998</c:v>
                </c:pt>
                <c:pt idx="606">
                  <c:v>1.55</c:v>
                </c:pt>
                <c:pt idx="607">
                  <c:v>1.58</c:v>
                </c:pt>
                <c:pt idx="608">
                  <c:v>1.54</c:v>
                </c:pt>
                <c:pt idx="609">
                  <c:v>1.52</c:v>
                </c:pt>
                <c:pt idx="610">
                  <c:v>1.49</c:v>
                </c:pt>
                <c:pt idx="611">
                  <c:v>1.5</c:v>
                </c:pt>
                <c:pt idx="612">
                  <c:v>1.48</c:v>
                </c:pt>
                <c:pt idx="613">
                  <c:v>1.4500000000000002</c:v>
                </c:pt>
                <c:pt idx="614">
                  <c:v>1.48</c:v>
                </c:pt>
                <c:pt idx="615">
                  <c:v>1.4500000000000002</c:v>
                </c:pt>
                <c:pt idx="616">
                  <c:v>1.4700000000000002</c:v>
                </c:pt>
                <c:pt idx="617">
                  <c:v>1.5099999999999998</c:v>
                </c:pt>
                <c:pt idx="618">
                  <c:v>1.48</c:v>
                </c:pt>
                <c:pt idx="619">
                  <c:v>1.48</c:v>
                </c:pt>
                <c:pt idx="620">
                  <c:v>1.4700000000000002</c:v>
                </c:pt>
                <c:pt idx="621">
                  <c:v>1.52</c:v>
                </c:pt>
                <c:pt idx="622">
                  <c:v>1.5300000000000002</c:v>
                </c:pt>
                <c:pt idx="623">
                  <c:v>1.5500000000000003</c:v>
                </c:pt>
                <c:pt idx="624">
                  <c:v>1.58</c:v>
                </c:pt>
                <c:pt idx="625">
                  <c:v>1.5699999999999998</c:v>
                </c:pt>
                <c:pt idx="626">
                  <c:v>1.5499999999999998</c:v>
                </c:pt>
                <c:pt idx="627">
                  <c:v>1.5899999999999999</c:v>
                </c:pt>
                <c:pt idx="628">
                  <c:v>1.5999999999999999</c:v>
                </c:pt>
                <c:pt idx="629">
                  <c:v>1.5499999999999998</c:v>
                </c:pt>
                <c:pt idx="630">
                  <c:v>1.5399999999999998</c:v>
                </c:pt>
                <c:pt idx="631">
                  <c:v>1.5199999999999998</c:v>
                </c:pt>
                <c:pt idx="632">
                  <c:v>1.51</c:v>
                </c:pt>
                <c:pt idx="633">
                  <c:v>1.53</c:v>
                </c:pt>
                <c:pt idx="634">
                  <c:v>1.56</c:v>
                </c:pt>
                <c:pt idx="635">
                  <c:v>1.56</c:v>
                </c:pt>
                <c:pt idx="636">
                  <c:v>1.5999999999999996</c:v>
                </c:pt>
                <c:pt idx="637">
                  <c:v>1.6099999999999999</c:v>
                </c:pt>
                <c:pt idx="638">
                  <c:v>1.62</c:v>
                </c:pt>
                <c:pt idx="639">
                  <c:v>1.6099999999999999</c:v>
                </c:pt>
                <c:pt idx="640">
                  <c:v>1.6</c:v>
                </c:pt>
                <c:pt idx="641">
                  <c:v>1.5899999999999999</c:v>
                </c:pt>
                <c:pt idx="642">
                  <c:v>1.5699999999999998</c:v>
                </c:pt>
                <c:pt idx="643">
                  <c:v>1.56</c:v>
                </c:pt>
                <c:pt idx="644">
                  <c:v>1.61</c:v>
                </c:pt>
                <c:pt idx="645">
                  <c:v>1.5999999999999996</c:v>
                </c:pt>
                <c:pt idx="646">
                  <c:v>1.56</c:v>
                </c:pt>
                <c:pt idx="647">
                  <c:v>1.56</c:v>
                </c:pt>
                <c:pt idx="648">
                  <c:v>1.5300000000000002</c:v>
                </c:pt>
                <c:pt idx="649">
                  <c:v>1.5100000000000002</c:v>
                </c:pt>
                <c:pt idx="650">
                  <c:v>1.46</c:v>
                </c:pt>
                <c:pt idx="651">
                  <c:v>1.45</c:v>
                </c:pt>
                <c:pt idx="652">
                  <c:v>1.4799999999999998</c:v>
                </c:pt>
                <c:pt idx="653">
                  <c:v>1.46</c:v>
                </c:pt>
                <c:pt idx="654">
                  <c:v>1.4700000000000002</c:v>
                </c:pt>
                <c:pt idx="655">
                  <c:v>1.46</c:v>
                </c:pt>
                <c:pt idx="656">
                  <c:v>1.4500000000000002</c:v>
                </c:pt>
                <c:pt idx="657">
                  <c:v>1.4600000000000002</c:v>
                </c:pt>
                <c:pt idx="658">
                  <c:v>1.51</c:v>
                </c:pt>
                <c:pt idx="659">
                  <c:v>1.52</c:v>
                </c:pt>
                <c:pt idx="660">
                  <c:v>1.5000000000000002</c:v>
                </c:pt>
                <c:pt idx="661">
                  <c:v>1.5299999999999998</c:v>
                </c:pt>
                <c:pt idx="662">
                  <c:v>1.54</c:v>
                </c:pt>
                <c:pt idx="663">
                  <c:v>1.54</c:v>
                </c:pt>
                <c:pt idx="664">
                  <c:v>1.5500000000000003</c:v>
                </c:pt>
                <c:pt idx="665">
                  <c:v>1.56</c:v>
                </c:pt>
                <c:pt idx="666">
                  <c:v>1.5300000000000002</c:v>
                </c:pt>
                <c:pt idx="667">
                  <c:v>1.5</c:v>
                </c:pt>
                <c:pt idx="668">
                  <c:v>1.48</c:v>
                </c:pt>
                <c:pt idx="669">
                  <c:v>1.45</c:v>
                </c:pt>
                <c:pt idx="670">
                  <c:v>1.4300000000000002</c:v>
                </c:pt>
                <c:pt idx="671">
                  <c:v>1.4300000000000002</c:v>
                </c:pt>
                <c:pt idx="672">
                  <c:v>1.4300000000000002</c:v>
                </c:pt>
                <c:pt idx="673">
                  <c:v>1.3599999999999999</c:v>
                </c:pt>
                <c:pt idx="674">
                  <c:v>1.38</c:v>
                </c:pt>
                <c:pt idx="675">
                  <c:v>1.3199999999999998</c:v>
                </c:pt>
                <c:pt idx="676">
                  <c:v>1.3499999999999999</c:v>
                </c:pt>
                <c:pt idx="677">
                  <c:v>1.3399999999999999</c:v>
                </c:pt>
                <c:pt idx="678">
                  <c:v>1.3599999999999999</c:v>
                </c:pt>
                <c:pt idx="679">
                  <c:v>1.4</c:v>
                </c:pt>
                <c:pt idx="680">
                  <c:v>1.42</c:v>
                </c:pt>
                <c:pt idx="681">
                  <c:v>1.41</c:v>
                </c:pt>
                <c:pt idx="682">
                  <c:v>1.4</c:v>
                </c:pt>
                <c:pt idx="683">
                  <c:v>1.36</c:v>
                </c:pt>
                <c:pt idx="684">
                  <c:v>1.38</c:v>
                </c:pt>
                <c:pt idx="685">
                  <c:v>1.36</c:v>
                </c:pt>
                <c:pt idx="686">
                  <c:v>1.33</c:v>
                </c:pt>
                <c:pt idx="687">
                  <c:v>1.23</c:v>
                </c:pt>
                <c:pt idx="688">
                  <c:v>1.21</c:v>
                </c:pt>
                <c:pt idx="689">
                  <c:v>1.21</c:v>
                </c:pt>
                <c:pt idx="690">
                  <c:v>1.18</c:v>
                </c:pt>
                <c:pt idx="691">
                  <c:v>1.25</c:v>
                </c:pt>
                <c:pt idx="692">
                  <c:v>1.29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7006336"/>
        <c:axId val="117007872"/>
      </c:lineChart>
      <c:dateAx>
        <c:axId val="117006336"/>
        <c:scaling>
          <c:orientation val="minMax"/>
        </c:scaling>
        <c:delete val="0"/>
        <c:axPos val="b"/>
        <c:numFmt formatCode="d/m/yy;@" sourceLinked="1"/>
        <c:majorTickMark val="out"/>
        <c:minorTickMark val="none"/>
        <c:tickLblPos val="nextTo"/>
        <c:crossAx val="117007872"/>
        <c:crosses val="autoZero"/>
        <c:auto val="1"/>
        <c:lblOffset val="100"/>
        <c:baseTimeUnit val="days"/>
        <c:majorUnit val="6"/>
        <c:majorTimeUnit val="months"/>
      </c:dateAx>
      <c:valAx>
        <c:axId val="117007872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95000"/>
                </a:sysClr>
              </a:solidFill>
              <a:prstDash val="sysDash"/>
            </a:ln>
          </c:spPr>
        </c:majorGridlines>
        <c:numFmt formatCode="0.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1170063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 b="1">
          <a:latin typeface="Aller" panose="02000503030000020004" pitchFamily="2" charset="0"/>
        </a:defRPr>
      </a:pPr>
      <a:endParaRPr lang="fr-FR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FCC040-4AB6-4112-BC9F-90D552A1A0FF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5AC59A5-61A0-436F-B477-5B44910F1CF6}">
      <dgm:prSet phldrT="[Texte]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b="1" dirty="0" smtClean="0">
              <a:latin typeface="Aller" panose="02000503030000020004" pitchFamily="2" charset="0"/>
            </a:rPr>
            <a:t>US</a:t>
          </a:r>
          <a:endParaRPr lang="fr-FR" b="1" dirty="0">
            <a:latin typeface="Aller" panose="02000503030000020004" pitchFamily="2" charset="0"/>
          </a:endParaRPr>
        </a:p>
      </dgm:t>
    </dgm:pt>
    <dgm:pt modelId="{78C6CB4E-2CC6-4E89-9F3B-B93AB1B80C30}" type="parTrans" cxnId="{63221539-C491-4CEC-8CB3-1CD169CEB16F}">
      <dgm:prSet/>
      <dgm:spPr/>
      <dgm:t>
        <a:bodyPr/>
        <a:lstStyle/>
        <a:p>
          <a:endParaRPr lang="fr-FR" b="1">
            <a:latin typeface="Aller" panose="02000503030000020004" pitchFamily="2" charset="0"/>
          </a:endParaRPr>
        </a:p>
      </dgm:t>
    </dgm:pt>
    <dgm:pt modelId="{9A6D34B6-1210-4D61-9E53-7469B32B1976}" type="sibTrans" cxnId="{63221539-C491-4CEC-8CB3-1CD169CEB16F}">
      <dgm:prSet/>
      <dgm:spPr>
        <a:ln w="76200">
          <a:solidFill>
            <a:srgbClr val="C00000"/>
          </a:solidFill>
        </a:ln>
      </dgm:spPr>
      <dgm:t>
        <a:bodyPr/>
        <a:lstStyle/>
        <a:p>
          <a:endParaRPr lang="fr-FR" b="1">
            <a:latin typeface="Aller" panose="02000503030000020004" pitchFamily="2" charset="0"/>
          </a:endParaRPr>
        </a:p>
      </dgm:t>
    </dgm:pt>
    <dgm:pt modelId="{FB251159-4AE2-4F41-9AFB-F7073789A98A}">
      <dgm:prSet phldrT="[Texte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b="1" dirty="0" smtClean="0">
              <a:latin typeface="Aller" panose="02000503030000020004" pitchFamily="2" charset="0"/>
            </a:rPr>
            <a:t>Zone euro</a:t>
          </a:r>
          <a:endParaRPr lang="fr-FR" b="1" dirty="0">
            <a:latin typeface="Aller" panose="02000503030000020004" pitchFamily="2" charset="0"/>
          </a:endParaRPr>
        </a:p>
      </dgm:t>
    </dgm:pt>
    <dgm:pt modelId="{E3CF3B50-C90C-47B4-B918-C0F227824B25}" type="parTrans" cxnId="{94FC32A8-5D71-47B0-B1E2-6138A5DE9281}">
      <dgm:prSet/>
      <dgm:spPr/>
      <dgm:t>
        <a:bodyPr/>
        <a:lstStyle/>
        <a:p>
          <a:endParaRPr lang="fr-FR" b="1">
            <a:latin typeface="Aller" panose="02000503030000020004" pitchFamily="2" charset="0"/>
          </a:endParaRPr>
        </a:p>
      </dgm:t>
    </dgm:pt>
    <dgm:pt modelId="{BCD114D4-BCEB-49DE-A81C-197852CEBCA2}" type="sibTrans" cxnId="{94FC32A8-5D71-47B0-B1E2-6138A5DE9281}">
      <dgm:prSet/>
      <dgm:spPr>
        <a:ln w="76200">
          <a:solidFill>
            <a:srgbClr val="C00000"/>
          </a:solidFill>
        </a:ln>
      </dgm:spPr>
      <dgm:t>
        <a:bodyPr/>
        <a:lstStyle/>
        <a:p>
          <a:endParaRPr lang="fr-FR" b="1">
            <a:latin typeface="Aller" panose="02000503030000020004" pitchFamily="2" charset="0"/>
          </a:endParaRPr>
        </a:p>
      </dgm:t>
    </dgm:pt>
    <dgm:pt modelId="{0885C524-90C4-45DA-969C-169C56AF9950}">
      <dgm:prSet phldrT="[Texte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>
        <a:solidFill>
          <a:srgbClr val="C00000"/>
        </a:solidFill>
      </dgm:spPr>
      <dgm:t>
        <a:bodyPr/>
        <a:lstStyle/>
        <a:p>
          <a:r>
            <a:rPr lang="fr-FR" b="1" dirty="0" smtClean="0">
              <a:latin typeface="Aller" panose="02000503030000020004" pitchFamily="2" charset="0"/>
            </a:rPr>
            <a:t>Émergents</a:t>
          </a:r>
          <a:endParaRPr lang="fr-FR" b="1" dirty="0">
            <a:latin typeface="Aller" panose="02000503030000020004" pitchFamily="2" charset="0"/>
          </a:endParaRPr>
        </a:p>
      </dgm:t>
    </dgm:pt>
    <dgm:pt modelId="{5D1FC139-F818-4708-8D1A-9E4EE4552774}" type="parTrans" cxnId="{EBB47F41-44CB-45CB-8A90-914581E491E1}">
      <dgm:prSet/>
      <dgm:spPr/>
      <dgm:t>
        <a:bodyPr/>
        <a:lstStyle/>
        <a:p>
          <a:endParaRPr lang="fr-FR" b="1">
            <a:latin typeface="Aller" panose="02000503030000020004" pitchFamily="2" charset="0"/>
          </a:endParaRPr>
        </a:p>
      </dgm:t>
    </dgm:pt>
    <dgm:pt modelId="{32D92AA4-3199-4D23-952C-8B75DAD15178}" type="sibTrans" cxnId="{EBB47F41-44CB-45CB-8A90-914581E491E1}">
      <dgm:prSet/>
      <dgm:spPr>
        <a:ln w="76200">
          <a:noFill/>
        </a:ln>
      </dgm:spPr>
      <dgm:t>
        <a:bodyPr/>
        <a:lstStyle/>
        <a:p>
          <a:endParaRPr lang="fr-FR" b="1">
            <a:latin typeface="Aller" panose="02000503030000020004" pitchFamily="2" charset="0"/>
          </a:endParaRPr>
        </a:p>
      </dgm:t>
    </dgm:pt>
    <dgm:pt modelId="{F844606D-9655-4AB9-A445-2BE09B51D921}" type="pres">
      <dgm:prSet presAssocID="{43FCC040-4AB6-4112-BC9F-90D552A1A0F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48325D2-546D-4662-9EB0-20A048816E39}" type="pres">
      <dgm:prSet presAssocID="{C5AC59A5-61A0-436F-B477-5B44910F1CF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696171-2D44-4E4F-ADB3-30E48BFCA635}" type="pres">
      <dgm:prSet presAssocID="{C5AC59A5-61A0-436F-B477-5B44910F1CF6}" presName="spNode" presStyleCnt="0"/>
      <dgm:spPr/>
    </dgm:pt>
    <dgm:pt modelId="{4F02C3F0-0CD2-43CA-8642-077168EC7E31}" type="pres">
      <dgm:prSet presAssocID="{9A6D34B6-1210-4D61-9E53-7469B32B1976}" presName="sibTrans" presStyleLbl="sibTrans1D1" presStyleIdx="0" presStyleCnt="3"/>
      <dgm:spPr/>
      <dgm:t>
        <a:bodyPr/>
        <a:lstStyle/>
        <a:p>
          <a:endParaRPr lang="fr-FR"/>
        </a:p>
      </dgm:t>
    </dgm:pt>
    <dgm:pt modelId="{6ECC94EE-E691-46CB-A5A4-5C5D9D501E0B}" type="pres">
      <dgm:prSet presAssocID="{FB251159-4AE2-4F41-9AFB-F7073789A98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A32401C-3AF8-4C1B-8797-75F5F1B761AF}" type="pres">
      <dgm:prSet presAssocID="{FB251159-4AE2-4F41-9AFB-F7073789A98A}" presName="spNode" presStyleCnt="0"/>
      <dgm:spPr/>
    </dgm:pt>
    <dgm:pt modelId="{C3A7BF41-5F3B-4E76-8551-E440A1D2DFCC}" type="pres">
      <dgm:prSet presAssocID="{BCD114D4-BCEB-49DE-A81C-197852CEBCA2}" presName="sibTrans" presStyleLbl="sibTrans1D1" presStyleIdx="1" presStyleCnt="3"/>
      <dgm:spPr/>
      <dgm:t>
        <a:bodyPr/>
        <a:lstStyle/>
        <a:p>
          <a:endParaRPr lang="fr-FR"/>
        </a:p>
      </dgm:t>
    </dgm:pt>
    <dgm:pt modelId="{05A5ED9D-87EC-453C-ABC9-9829E58E14B3}" type="pres">
      <dgm:prSet presAssocID="{0885C524-90C4-45DA-969C-169C56AF995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3178BB-5DE9-41E0-A44F-FA40EDFFE502}" type="pres">
      <dgm:prSet presAssocID="{0885C524-90C4-45DA-969C-169C56AF9950}" presName="spNode" presStyleCnt="0"/>
      <dgm:spPr/>
    </dgm:pt>
    <dgm:pt modelId="{BA644E3D-D520-4637-8108-F17A061EE9B2}" type="pres">
      <dgm:prSet presAssocID="{32D92AA4-3199-4D23-952C-8B75DAD15178}" presName="sibTrans" presStyleLbl="sibTrans1D1" presStyleIdx="2" presStyleCnt="3"/>
      <dgm:spPr/>
      <dgm:t>
        <a:bodyPr/>
        <a:lstStyle/>
        <a:p>
          <a:endParaRPr lang="fr-FR"/>
        </a:p>
      </dgm:t>
    </dgm:pt>
  </dgm:ptLst>
  <dgm:cxnLst>
    <dgm:cxn modelId="{63221539-C491-4CEC-8CB3-1CD169CEB16F}" srcId="{43FCC040-4AB6-4112-BC9F-90D552A1A0FF}" destId="{C5AC59A5-61A0-436F-B477-5B44910F1CF6}" srcOrd="0" destOrd="0" parTransId="{78C6CB4E-2CC6-4E89-9F3B-B93AB1B80C30}" sibTransId="{9A6D34B6-1210-4D61-9E53-7469B32B1976}"/>
    <dgm:cxn modelId="{1975ED26-AF8A-477A-9780-5EF1201B3587}" type="presOf" srcId="{9A6D34B6-1210-4D61-9E53-7469B32B1976}" destId="{4F02C3F0-0CD2-43CA-8642-077168EC7E31}" srcOrd="0" destOrd="0" presId="urn:microsoft.com/office/officeart/2005/8/layout/cycle5"/>
    <dgm:cxn modelId="{207F512E-F9E2-4670-9A5C-109CAE3E96E2}" type="presOf" srcId="{BCD114D4-BCEB-49DE-A81C-197852CEBCA2}" destId="{C3A7BF41-5F3B-4E76-8551-E440A1D2DFCC}" srcOrd="0" destOrd="0" presId="urn:microsoft.com/office/officeart/2005/8/layout/cycle5"/>
    <dgm:cxn modelId="{68CDFEBE-6F11-4FC0-9FC5-F3512CF9A619}" type="presOf" srcId="{32D92AA4-3199-4D23-952C-8B75DAD15178}" destId="{BA644E3D-D520-4637-8108-F17A061EE9B2}" srcOrd="0" destOrd="0" presId="urn:microsoft.com/office/officeart/2005/8/layout/cycle5"/>
    <dgm:cxn modelId="{4C1B63F4-6246-4E16-8662-AA38EC6B1612}" type="presOf" srcId="{C5AC59A5-61A0-436F-B477-5B44910F1CF6}" destId="{D48325D2-546D-4662-9EB0-20A048816E39}" srcOrd="0" destOrd="0" presId="urn:microsoft.com/office/officeart/2005/8/layout/cycle5"/>
    <dgm:cxn modelId="{94FC32A8-5D71-47B0-B1E2-6138A5DE9281}" srcId="{43FCC040-4AB6-4112-BC9F-90D552A1A0FF}" destId="{FB251159-4AE2-4F41-9AFB-F7073789A98A}" srcOrd="1" destOrd="0" parTransId="{E3CF3B50-C90C-47B4-B918-C0F227824B25}" sibTransId="{BCD114D4-BCEB-49DE-A81C-197852CEBCA2}"/>
    <dgm:cxn modelId="{21949248-B7BD-4B1B-90A4-A54536849C43}" type="presOf" srcId="{FB251159-4AE2-4F41-9AFB-F7073789A98A}" destId="{6ECC94EE-E691-46CB-A5A4-5C5D9D501E0B}" srcOrd="0" destOrd="0" presId="urn:microsoft.com/office/officeart/2005/8/layout/cycle5"/>
    <dgm:cxn modelId="{EBB47F41-44CB-45CB-8A90-914581E491E1}" srcId="{43FCC040-4AB6-4112-BC9F-90D552A1A0FF}" destId="{0885C524-90C4-45DA-969C-169C56AF9950}" srcOrd="2" destOrd="0" parTransId="{5D1FC139-F818-4708-8D1A-9E4EE4552774}" sibTransId="{32D92AA4-3199-4D23-952C-8B75DAD15178}"/>
    <dgm:cxn modelId="{1909782D-EB81-4610-9027-F77D06E746AF}" type="presOf" srcId="{0885C524-90C4-45DA-969C-169C56AF9950}" destId="{05A5ED9D-87EC-453C-ABC9-9829E58E14B3}" srcOrd="0" destOrd="0" presId="urn:microsoft.com/office/officeart/2005/8/layout/cycle5"/>
    <dgm:cxn modelId="{5D1BE0FD-1CE0-4245-99C4-C8755CD51AA1}" type="presOf" srcId="{43FCC040-4AB6-4112-BC9F-90D552A1A0FF}" destId="{F844606D-9655-4AB9-A445-2BE09B51D921}" srcOrd="0" destOrd="0" presId="urn:microsoft.com/office/officeart/2005/8/layout/cycle5"/>
    <dgm:cxn modelId="{3824C0DB-1B53-4231-AFD8-21C965F192CE}" type="presParOf" srcId="{F844606D-9655-4AB9-A445-2BE09B51D921}" destId="{D48325D2-546D-4662-9EB0-20A048816E39}" srcOrd="0" destOrd="0" presId="urn:microsoft.com/office/officeart/2005/8/layout/cycle5"/>
    <dgm:cxn modelId="{612E1C08-1C6F-460F-AF05-6A281BBAE1E9}" type="presParOf" srcId="{F844606D-9655-4AB9-A445-2BE09B51D921}" destId="{71696171-2D44-4E4F-ADB3-30E48BFCA635}" srcOrd="1" destOrd="0" presId="urn:microsoft.com/office/officeart/2005/8/layout/cycle5"/>
    <dgm:cxn modelId="{48B0389F-5EE0-4999-9C0E-AC1E404FEEEF}" type="presParOf" srcId="{F844606D-9655-4AB9-A445-2BE09B51D921}" destId="{4F02C3F0-0CD2-43CA-8642-077168EC7E31}" srcOrd="2" destOrd="0" presId="urn:microsoft.com/office/officeart/2005/8/layout/cycle5"/>
    <dgm:cxn modelId="{4DE7EE4F-45EE-4201-B2B4-5C58903CF5AC}" type="presParOf" srcId="{F844606D-9655-4AB9-A445-2BE09B51D921}" destId="{6ECC94EE-E691-46CB-A5A4-5C5D9D501E0B}" srcOrd="3" destOrd="0" presId="urn:microsoft.com/office/officeart/2005/8/layout/cycle5"/>
    <dgm:cxn modelId="{1751FABF-8CC0-4BAC-B5FB-CC6F21269816}" type="presParOf" srcId="{F844606D-9655-4AB9-A445-2BE09B51D921}" destId="{5A32401C-3AF8-4C1B-8797-75F5F1B761AF}" srcOrd="4" destOrd="0" presId="urn:microsoft.com/office/officeart/2005/8/layout/cycle5"/>
    <dgm:cxn modelId="{C2DF41F8-674D-4536-8951-DEB4F6C5B4AF}" type="presParOf" srcId="{F844606D-9655-4AB9-A445-2BE09B51D921}" destId="{C3A7BF41-5F3B-4E76-8551-E440A1D2DFCC}" srcOrd="5" destOrd="0" presId="urn:microsoft.com/office/officeart/2005/8/layout/cycle5"/>
    <dgm:cxn modelId="{FD8C6EC3-65C8-4FFA-9B07-809E155958D4}" type="presParOf" srcId="{F844606D-9655-4AB9-A445-2BE09B51D921}" destId="{05A5ED9D-87EC-453C-ABC9-9829E58E14B3}" srcOrd="6" destOrd="0" presId="urn:microsoft.com/office/officeart/2005/8/layout/cycle5"/>
    <dgm:cxn modelId="{323D0C22-A610-49EB-8C35-E4F53775561F}" type="presParOf" srcId="{F844606D-9655-4AB9-A445-2BE09B51D921}" destId="{D33178BB-5DE9-41E0-A44F-FA40EDFFE502}" srcOrd="7" destOrd="0" presId="urn:microsoft.com/office/officeart/2005/8/layout/cycle5"/>
    <dgm:cxn modelId="{7D61B549-DE12-4285-8AFC-ADA30BECA501}" type="presParOf" srcId="{F844606D-9655-4AB9-A445-2BE09B51D921}" destId="{BA644E3D-D520-4637-8108-F17A061EE9B2}" srcOrd="8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FCC040-4AB6-4112-BC9F-90D552A1A0FF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5AC59A5-61A0-436F-B477-5B44910F1CF6}">
      <dgm:prSet phldrT="[Texte]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b="1" dirty="0" smtClean="0">
              <a:latin typeface="Aller" panose="02000503030000020004" pitchFamily="2" charset="0"/>
            </a:rPr>
            <a:t>US</a:t>
          </a:r>
          <a:endParaRPr lang="fr-FR" b="1" dirty="0">
            <a:latin typeface="Aller" panose="02000503030000020004" pitchFamily="2" charset="0"/>
          </a:endParaRPr>
        </a:p>
      </dgm:t>
    </dgm:pt>
    <dgm:pt modelId="{78C6CB4E-2CC6-4E89-9F3B-B93AB1B80C30}" type="parTrans" cxnId="{63221539-C491-4CEC-8CB3-1CD169CEB16F}">
      <dgm:prSet/>
      <dgm:spPr/>
      <dgm:t>
        <a:bodyPr/>
        <a:lstStyle/>
        <a:p>
          <a:endParaRPr lang="fr-FR" b="1">
            <a:latin typeface="Aller" panose="02000503030000020004" pitchFamily="2" charset="0"/>
          </a:endParaRPr>
        </a:p>
      </dgm:t>
    </dgm:pt>
    <dgm:pt modelId="{9A6D34B6-1210-4D61-9E53-7469B32B1976}" type="sibTrans" cxnId="{63221539-C491-4CEC-8CB3-1CD169CEB16F}">
      <dgm:prSet/>
      <dgm:spPr>
        <a:ln w="76200">
          <a:solidFill>
            <a:srgbClr val="C00000"/>
          </a:solidFill>
        </a:ln>
      </dgm:spPr>
      <dgm:t>
        <a:bodyPr/>
        <a:lstStyle/>
        <a:p>
          <a:endParaRPr lang="fr-FR" b="1">
            <a:latin typeface="Aller" panose="02000503030000020004" pitchFamily="2" charset="0"/>
          </a:endParaRPr>
        </a:p>
      </dgm:t>
    </dgm:pt>
    <dgm:pt modelId="{FB251159-4AE2-4F41-9AFB-F7073789A98A}">
      <dgm:prSet phldrT="[Texte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b="1" dirty="0" smtClean="0">
              <a:latin typeface="Aller" panose="02000503030000020004" pitchFamily="2" charset="0"/>
            </a:rPr>
            <a:t>Zone euro</a:t>
          </a:r>
          <a:endParaRPr lang="fr-FR" b="1" dirty="0">
            <a:latin typeface="Aller" panose="02000503030000020004" pitchFamily="2" charset="0"/>
          </a:endParaRPr>
        </a:p>
      </dgm:t>
    </dgm:pt>
    <dgm:pt modelId="{E3CF3B50-C90C-47B4-B918-C0F227824B25}" type="parTrans" cxnId="{94FC32A8-5D71-47B0-B1E2-6138A5DE9281}">
      <dgm:prSet/>
      <dgm:spPr/>
      <dgm:t>
        <a:bodyPr/>
        <a:lstStyle/>
        <a:p>
          <a:endParaRPr lang="fr-FR" b="1">
            <a:latin typeface="Aller" panose="02000503030000020004" pitchFamily="2" charset="0"/>
          </a:endParaRPr>
        </a:p>
      </dgm:t>
    </dgm:pt>
    <dgm:pt modelId="{BCD114D4-BCEB-49DE-A81C-197852CEBCA2}" type="sibTrans" cxnId="{94FC32A8-5D71-47B0-B1E2-6138A5DE9281}">
      <dgm:prSet/>
      <dgm:spPr>
        <a:ln w="76200">
          <a:solidFill>
            <a:srgbClr val="C00000"/>
          </a:solidFill>
        </a:ln>
      </dgm:spPr>
      <dgm:t>
        <a:bodyPr/>
        <a:lstStyle/>
        <a:p>
          <a:endParaRPr lang="fr-FR" b="1">
            <a:latin typeface="Aller" panose="02000503030000020004" pitchFamily="2" charset="0"/>
          </a:endParaRPr>
        </a:p>
      </dgm:t>
    </dgm:pt>
    <dgm:pt modelId="{0885C524-90C4-45DA-969C-169C56AF9950}">
      <dgm:prSet phldrT="[Texte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>
        <a:solidFill>
          <a:srgbClr val="C00000"/>
        </a:solidFill>
      </dgm:spPr>
      <dgm:t>
        <a:bodyPr/>
        <a:lstStyle/>
        <a:p>
          <a:r>
            <a:rPr lang="fr-FR" b="1" dirty="0" smtClean="0">
              <a:latin typeface="Aller" panose="02000503030000020004" pitchFamily="2" charset="0"/>
            </a:rPr>
            <a:t>Émergents</a:t>
          </a:r>
          <a:endParaRPr lang="fr-FR" b="1" dirty="0">
            <a:latin typeface="Aller" panose="02000503030000020004" pitchFamily="2" charset="0"/>
          </a:endParaRPr>
        </a:p>
      </dgm:t>
    </dgm:pt>
    <dgm:pt modelId="{5D1FC139-F818-4708-8D1A-9E4EE4552774}" type="parTrans" cxnId="{EBB47F41-44CB-45CB-8A90-914581E491E1}">
      <dgm:prSet/>
      <dgm:spPr/>
      <dgm:t>
        <a:bodyPr/>
        <a:lstStyle/>
        <a:p>
          <a:endParaRPr lang="fr-FR" b="1">
            <a:latin typeface="Aller" panose="02000503030000020004" pitchFamily="2" charset="0"/>
          </a:endParaRPr>
        </a:p>
      </dgm:t>
    </dgm:pt>
    <dgm:pt modelId="{32D92AA4-3199-4D23-952C-8B75DAD15178}" type="sibTrans" cxnId="{EBB47F41-44CB-45CB-8A90-914581E491E1}">
      <dgm:prSet/>
      <dgm:spPr>
        <a:ln w="76200">
          <a:noFill/>
        </a:ln>
      </dgm:spPr>
      <dgm:t>
        <a:bodyPr/>
        <a:lstStyle/>
        <a:p>
          <a:endParaRPr lang="fr-FR" b="1">
            <a:latin typeface="Aller" panose="02000503030000020004" pitchFamily="2" charset="0"/>
          </a:endParaRPr>
        </a:p>
      </dgm:t>
    </dgm:pt>
    <dgm:pt modelId="{F844606D-9655-4AB9-A445-2BE09B51D921}" type="pres">
      <dgm:prSet presAssocID="{43FCC040-4AB6-4112-BC9F-90D552A1A0F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48325D2-546D-4662-9EB0-20A048816E39}" type="pres">
      <dgm:prSet presAssocID="{C5AC59A5-61A0-436F-B477-5B44910F1CF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696171-2D44-4E4F-ADB3-30E48BFCA635}" type="pres">
      <dgm:prSet presAssocID="{C5AC59A5-61A0-436F-B477-5B44910F1CF6}" presName="spNode" presStyleCnt="0"/>
      <dgm:spPr/>
    </dgm:pt>
    <dgm:pt modelId="{4F02C3F0-0CD2-43CA-8642-077168EC7E31}" type="pres">
      <dgm:prSet presAssocID="{9A6D34B6-1210-4D61-9E53-7469B32B1976}" presName="sibTrans" presStyleLbl="sibTrans1D1" presStyleIdx="0" presStyleCnt="3"/>
      <dgm:spPr/>
      <dgm:t>
        <a:bodyPr/>
        <a:lstStyle/>
        <a:p>
          <a:endParaRPr lang="fr-FR"/>
        </a:p>
      </dgm:t>
    </dgm:pt>
    <dgm:pt modelId="{6ECC94EE-E691-46CB-A5A4-5C5D9D501E0B}" type="pres">
      <dgm:prSet presAssocID="{FB251159-4AE2-4F41-9AFB-F7073789A98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A32401C-3AF8-4C1B-8797-75F5F1B761AF}" type="pres">
      <dgm:prSet presAssocID="{FB251159-4AE2-4F41-9AFB-F7073789A98A}" presName="spNode" presStyleCnt="0"/>
      <dgm:spPr/>
    </dgm:pt>
    <dgm:pt modelId="{C3A7BF41-5F3B-4E76-8551-E440A1D2DFCC}" type="pres">
      <dgm:prSet presAssocID="{BCD114D4-BCEB-49DE-A81C-197852CEBCA2}" presName="sibTrans" presStyleLbl="sibTrans1D1" presStyleIdx="1" presStyleCnt="3"/>
      <dgm:spPr/>
      <dgm:t>
        <a:bodyPr/>
        <a:lstStyle/>
        <a:p>
          <a:endParaRPr lang="fr-FR"/>
        </a:p>
      </dgm:t>
    </dgm:pt>
    <dgm:pt modelId="{05A5ED9D-87EC-453C-ABC9-9829E58E14B3}" type="pres">
      <dgm:prSet presAssocID="{0885C524-90C4-45DA-969C-169C56AF995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3178BB-5DE9-41E0-A44F-FA40EDFFE502}" type="pres">
      <dgm:prSet presAssocID="{0885C524-90C4-45DA-969C-169C56AF9950}" presName="spNode" presStyleCnt="0"/>
      <dgm:spPr/>
    </dgm:pt>
    <dgm:pt modelId="{BA644E3D-D520-4637-8108-F17A061EE9B2}" type="pres">
      <dgm:prSet presAssocID="{32D92AA4-3199-4D23-952C-8B75DAD15178}" presName="sibTrans" presStyleLbl="sibTrans1D1" presStyleIdx="2" presStyleCnt="3"/>
      <dgm:spPr/>
      <dgm:t>
        <a:bodyPr/>
        <a:lstStyle/>
        <a:p>
          <a:endParaRPr lang="fr-FR"/>
        </a:p>
      </dgm:t>
    </dgm:pt>
  </dgm:ptLst>
  <dgm:cxnLst>
    <dgm:cxn modelId="{E6EE7B3C-49E2-4406-8F6D-0D2EE05B82BA}" type="presOf" srcId="{9A6D34B6-1210-4D61-9E53-7469B32B1976}" destId="{4F02C3F0-0CD2-43CA-8642-077168EC7E31}" srcOrd="0" destOrd="0" presId="urn:microsoft.com/office/officeart/2005/8/layout/cycle5"/>
    <dgm:cxn modelId="{63221539-C491-4CEC-8CB3-1CD169CEB16F}" srcId="{43FCC040-4AB6-4112-BC9F-90D552A1A0FF}" destId="{C5AC59A5-61A0-436F-B477-5B44910F1CF6}" srcOrd="0" destOrd="0" parTransId="{78C6CB4E-2CC6-4E89-9F3B-B93AB1B80C30}" sibTransId="{9A6D34B6-1210-4D61-9E53-7469B32B1976}"/>
    <dgm:cxn modelId="{236C6AA6-37D8-44A9-8122-9AFF3C1A5397}" type="presOf" srcId="{C5AC59A5-61A0-436F-B477-5B44910F1CF6}" destId="{D48325D2-546D-4662-9EB0-20A048816E39}" srcOrd="0" destOrd="0" presId="urn:microsoft.com/office/officeart/2005/8/layout/cycle5"/>
    <dgm:cxn modelId="{94FC32A8-5D71-47B0-B1E2-6138A5DE9281}" srcId="{43FCC040-4AB6-4112-BC9F-90D552A1A0FF}" destId="{FB251159-4AE2-4F41-9AFB-F7073789A98A}" srcOrd="1" destOrd="0" parTransId="{E3CF3B50-C90C-47B4-B918-C0F227824B25}" sibTransId="{BCD114D4-BCEB-49DE-A81C-197852CEBCA2}"/>
    <dgm:cxn modelId="{6191A11B-5B23-42B1-BD5A-1946666B49F2}" type="presOf" srcId="{43FCC040-4AB6-4112-BC9F-90D552A1A0FF}" destId="{F844606D-9655-4AB9-A445-2BE09B51D921}" srcOrd="0" destOrd="0" presId="urn:microsoft.com/office/officeart/2005/8/layout/cycle5"/>
    <dgm:cxn modelId="{C40752B6-579E-4A39-9159-D14391D68933}" type="presOf" srcId="{0885C524-90C4-45DA-969C-169C56AF9950}" destId="{05A5ED9D-87EC-453C-ABC9-9829E58E14B3}" srcOrd="0" destOrd="0" presId="urn:microsoft.com/office/officeart/2005/8/layout/cycle5"/>
    <dgm:cxn modelId="{B0F6DD77-A7F8-4685-9DE4-BBCCC53089ED}" type="presOf" srcId="{FB251159-4AE2-4F41-9AFB-F7073789A98A}" destId="{6ECC94EE-E691-46CB-A5A4-5C5D9D501E0B}" srcOrd="0" destOrd="0" presId="urn:microsoft.com/office/officeart/2005/8/layout/cycle5"/>
    <dgm:cxn modelId="{EBB47F41-44CB-45CB-8A90-914581E491E1}" srcId="{43FCC040-4AB6-4112-BC9F-90D552A1A0FF}" destId="{0885C524-90C4-45DA-969C-169C56AF9950}" srcOrd="2" destOrd="0" parTransId="{5D1FC139-F818-4708-8D1A-9E4EE4552774}" sibTransId="{32D92AA4-3199-4D23-952C-8B75DAD15178}"/>
    <dgm:cxn modelId="{66F25F6D-2E46-47F3-B174-5CE545BD66FC}" type="presOf" srcId="{32D92AA4-3199-4D23-952C-8B75DAD15178}" destId="{BA644E3D-D520-4637-8108-F17A061EE9B2}" srcOrd="0" destOrd="0" presId="urn:microsoft.com/office/officeart/2005/8/layout/cycle5"/>
    <dgm:cxn modelId="{5E55E484-4766-49AA-BA50-46D278512A59}" type="presOf" srcId="{BCD114D4-BCEB-49DE-A81C-197852CEBCA2}" destId="{C3A7BF41-5F3B-4E76-8551-E440A1D2DFCC}" srcOrd="0" destOrd="0" presId="urn:microsoft.com/office/officeart/2005/8/layout/cycle5"/>
    <dgm:cxn modelId="{A2AFE766-AF41-4528-B6A3-0689F7523E50}" type="presParOf" srcId="{F844606D-9655-4AB9-A445-2BE09B51D921}" destId="{D48325D2-546D-4662-9EB0-20A048816E39}" srcOrd="0" destOrd="0" presId="urn:microsoft.com/office/officeart/2005/8/layout/cycle5"/>
    <dgm:cxn modelId="{B00DB0A0-2252-4BF9-8B6C-475E6103324E}" type="presParOf" srcId="{F844606D-9655-4AB9-A445-2BE09B51D921}" destId="{71696171-2D44-4E4F-ADB3-30E48BFCA635}" srcOrd="1" destOrd="0" presId="urn:microsoft.com/office/officeart/2005/8/layout/cycle5"/>
    <dgm:cxn modelId="{545D5CDA-49EC-4511-9C2B-BECF8BC12346}" type="presParOf" srcId="{F844606D-9655-4AB9-A445-2BE09B51D921}" destId="{4F02C3F0-0CD2-43CA-8642-077168EC7E31}" srcOrd="2" destOrd="0" presId="urn:microsoft.com/office/officeart/2005/8/layout/cycle5"/>
    <dgm:cxn modelId="{EA297684-C895-43AA-8C9C-3C9060674280}" type="presParOf" srcId="{F844606D-9655-4AB9-A445-2BE09B51D921}" destId="{6ECC94EE-E691-46CB-A5A4-5C5D9D501E0B}" srcOrd="3" destOrd="0" presId="urn:microsoft.com/office/officeart/2005/8/layout/cycle5"/>
    <dgm:cxn modelId="{DA1D7CA5-124F-45FA-9076-C1EABB8F7CB5}" type="presParOf" srcId="{F844606D-9655-4AB9-A445-2BE09B51D921}" destId="{5A32401C-3AF8-4C1B-8797-75F5F1B761AF}" srcOrd="4" destOrd="0" presId="urn:microsoft.com/office/officeart/2005/8/layout/cycle5"/>
    <dgm:cxn modelId="{2F59E202-C4F3-4713-95A6-9BDA5464851D}" type="presParOf" srcId="{F844606D-9655-4AB9-A445-2BE09B51D921}" destId="{C3A7BF41-5F3B-4E76-8551-E440A1D2DFCC}" srcOrd="5" destOrd="0" presId="urn:microsoft.com/office/officeart/2005/8/layout/cycle5"/>
    <dgm:cxn modelId="{EB6FCD90-F61F-4266-AE10-046635347DBD}" type="presParOf" srcId="{F844606D-9655-4AB9-A445-2BE09B51D921}" destId="{05A5ED9D-87EC-453C-ABC9-9829E58E14B3}" srcOrd="6" destOrd="0" presId="urn:microsoft.com/office/officeart/2005/8/layout/cycle5"/>
    <dgm:cxn modelId="{65B46652-070F-4BAE-B74F-BBB61071F95C}" type="presParOf" srcId="{F844606D-9655-4AB9-A445-2BE09B51D921}" destId="{D33178BB-5DE9-41E0-A44F-FA40EDFFE502}" srcOrd="7" destOrd="0" presId="urn:microsoft.com/office/officeart/2005/8/layout/cycle5"/>
    <dgm:cxn modelId="{155D4132-EB13-482E-BC03-7C9A4F01AD0D}" type="presParOf" srcId="{F844606D-9655-4AB9-A445-2BE09B51D921}" destId="{BA644E3D-D520-4637-8108-F17A061EE9B2}" srcOrd="8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0.67077</cdr:x>
      <cdr:y>0.70438</cdr:y>
    </cdr:from>
    <cdr:to>
      <cdr:x>0.90984</cdr:x>
      <cdr:y>0.85146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6235700" y="4275981"/>
          <a:ext cx="2222500" cy="892919"/>
        </a:xfrm>
        <a:prstGeom xmlns:a="http://schemas.openxmlformats.org/drawingml/2006/main" prst="wedgeRectCallout">
          <a:avLst>
            <a:gd name="adj1" fmla="val -35665"/>
            <a:gd name="adj2" fmla="val -74032"/>
          </a:avLst>
        </a:prstGeom>
        <a:solidFill xmlns:a="http://schemas.openxmlformats.org/drawingml/2006/main">
          <a:srgbClr val="C00000"/>
        </a:solidFill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fr-FR" sz="1800" b="1" dirty="0" smtClean="0">
              <a:latin typeface="Aller" panose="02000503030000020004" pitchFamily="2" charset="0"/>
            </a:rPr>
            <a:t>Cours / profits</a:t>
          </a:r>
        </a:p>
        <a:p xmlns:a="http://schemas.openxmlformats.org/drawingml/2006/main">
          <a:pPr algn="ctr"/>
          <a:r>
            <a:rPr lang="fr-FR" sz="1800" b="1" dirty="0" smtClean="0">
              <a:latin typeface="Aller" panose="02000503030000020004" pitchFamily="2" charset="0"/>
            </a:rPr>
            <a:t>(PER)</a:t>
          </a:r>
          <a:endParaRPr lang="fr-FR" sz="1800" b="1" dirty="0">
            <a:latin typeface="Aller" panose="02000503030000020004" pitchFamily="2" charset="0"/>
          </a:endParaRPr>
        </a:p>
      </cdr:txBody>
    </cdr:sp>
  </cdr:relSizeAnchor>
  <cdr:relSizeAnchor xmlns:cdr="http://schemas.openxmlformats.org/drawingml/2006/chartDrawing">
    <cdr:from>
      <cdr:x>0.07074</cdr:x>
      <cdr:y>0.13365</cdr:y>
    </cdr:from>
    <cdr:to>
      <cdr:x>0.31011</cdr:x>
      <cdr:y>0.32082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657671" y="811317"/>
          <a:ext cx="2225229" cy="1136234"/>
        </a:xfrm>
        <a:prstGeom xmlns:a="http://schemas.openxmlformats.org/drawingml/2006/main" prst="wedgeRectCallout">
          <a:avLst>
            <a:gd name="adj1" fmla="val 83949"/>
            <a:gd name="adj2" fmla="val -65230"/>
          </a:avLst>
        </a:prstGeom>
        <a:solidFill xmlns:a="http://schemas.openxmlformats.org/drawingml/2006/main">
          <a:srgbClr val="002060"/>
        </a:solidFill>
        <a:ln xmlns:a="http://schemas.openxmlformats.org/drawingml/2006/main">
          <a:solidFill>
            <a:srgbClr val="00206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sz="1800" b="1" dirty="0" smtClean="0">
              <a:latin typeface="Aller" panose="02000503030000020004" pitchFamily="2" charset="0"/>
            </a:rPr>
            <a:t>Capitalisation / PIB</a:t>
          </a:r>
        </a:p>
        <a:p xmlns:a="http://schemas.openxmlformats.org/drawingml/2006/main">
          <a:pPr algn="ctr"/>
          <a:r>
            <a:rPr lang="fr-FR" sz="1600" b="1" dirty="0" smtClean="0">
              <a:latin typeface="Aller" panose="02000503030000020004" pitchFamily="2" charset="0"/>
            </a:rPr>
            <a:t>(W. Buffet)</a:t>
          </a:r>
          <a:endParaRPr lang="fr-FR" sz="1600" b="1" dirty="0">
            <a:latin typeface="Aller" panose="02000503030000020004" pitchFamily="2" charset="0"/>
          </a:endParaRPr>
        </a:p>
      </cdr:txBody>
    </cdr:sp>
  </cdr:relSizeAnchor>
  <cdr:relSizeAnchor xmlns:cdr="http://schemas.openxmlformats.org/drawingml/2006/chartDrawing">
    <cdr:from>
      <cdr:x>0.7724</cdr:x>
      <cdr:y>0.60715</cdr:y>
    </cdr:from>
    <cdr:to>
      <cdr:x>0.81284</cdr:x>
      <cdr:y>0.67914</cdr:y>
    </cdr:to>
    <cdr:sp macro="" textlink="">
      <cdr:nvSpPr>
        <cdr:cNvPr id="4" name="Flèche gauche 3"/>
        <cdr:cNvSpPr/>
      </cdr:nvSpPr>
      <cdr:spPr>
        <a:xfrm xmlns:a="http://schemas.openxmlformats.org/drawingml/2006/main" flipH="1">
          <a:off x="7180516" y="3685787"/>
          <a:ext cx="375983" cy="437022"/>
        </a:xfrm>
        <a:prstGeom xmlns:a="http://schemas.openxmlformats.org/drawingml/2006/main" prst="leftArrow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fr-FR"/>
        </a:p>
      </cdr:txBody>
    </cdr:sp>
  </cdr:relSizeAnchor>
  <cdr:relSizeAnchor xmlns:cdr="http://schemas.openxmlformats.org/drawingml/2006/chartDrawing">
    <cdr:from>
      <cdr:x>0.14481</cdr:x>
      <cdr:y>0.341</cdr:y>
    </cdr:from>
    <cdr:to>
      <cdr:x>0.18525</cdr:x>
      <cdr:y>0.41299</cdr:y>
    </cdr:to>
    <cdr:sp macro="" textlink="">
      <cdr:nvSpPr>
        <cdr:cNvPr id="6" name="Flèche gauche 5"/>
        <cdr:cNvSpPr/>
      </cdr:nvSpPr>
      <cdr:spPr>
        <a:xfrm xmlns:a="http://schemas.openxmlformats.org/drawingml/2006/main" rot="10800000" flipH="1">
          <a:off x="1346200" y="2070100"/>
          <a:ext cx="375983" cy="437022"/>
        </a:xfrm>
        <a:prstGeom xmlns:a="http://schemas.openxmlformats.org/drawingml/2006/main" prst="leftArrow">
          <a:avLst/>
        </a:prstGeom>
        <a:solidFill xmlns:a="http://schemas.openxmlformats.org/drawingml/2006/main">
          <a:srgbClr val="002060"/>
        </a:solidFill>
        <a:ln xmlns:a="http://schemas.openxmlformats.org/drawingml/2006/main">
          <a:solidFill>
            <a:srgbClr val="002060"/>
          </a:solidFill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r-FR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0.1452</cdr:x>
      <cdr:y>0.67196</cdr:y>
    </cdr:from>
    <cdr:to>
      <cdr:x>0.94755</cdr:x>
      <cdr:y>0.83265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586408" y="3312368"/>
          <a:ext cx="3240360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600" b="1" i="1" dirty="0"/>
            <a:t>R</a:t>
          </a:r>
          <a:r>
            <a:rPr lang="fr-FR" sz="1600" b="1" i="1" dirty="0" smtClean="0">
              <a:effectLst/>
            </a:rPr>
            <a:t>endement de l’OAT 1,75% mai 2023 - rendement de l’</a:t>
          </a:r>
          <a:r>
            <a:rPr lang="fr-FR" sz="1600" b="1" i="1" dirty="0" err="1" smtClean="0">
              <a:effectLst/>
            </a:rPr>
            <a:t>OATi</a:t>
          </a:r>
          <a:r>
            <a:rPr lang="fr-FR" sz="1600" b="1" i="1" dirty="0" smtClean="0">
              <a:effectLst/>
            </a:rPr>
            <a:t> 2,1% juillet 2023</a:t>
          </a:r>
          <a:endParaRPr lang="fr-FR" sz="16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0.11501</cdr:x>
      <cdr:y>0.43589</cdr:y>
    </cdr:from>
    <cdr:to>
      <cdr:x>0.96531</cdr:x>
      <cdr:y>0.63512</cdr:y>
    </cdr:to>
    <cdr:sp macro="" textlink="">
      <cdr:nvSpPr>
        <cdr:cNvPr id="2" name="Forme libre 1"/>
        <cdr:cNvSpPr/>
      </cdr:nvSpPr>
      <cdr:spPr>
        <a:xfrm xmlns:a="http://schemas.openxmlformats.org/drawingml/2006/main">
          <a:off x="946448" y="1972816"/>
          <a:ext cx="6997700" cy="901700"/>
        </a:xfrm>
        <a:custGeom xmlns:a="http://schemas.openxmlformats.org/drawingml/2006/main">
          <a:avLst/>
          <a:gdLst>
            <a:gd name="connsiteX0" fmla="*/ 0 w 6997700"/>
            <a:gd name="connsiteY0" fmla="*/ 0 h 901700"/>
            <a:gd name="connsiteX1" fmla="*/ 5219700 w 6997700"/>
            <a:gd name="connsiteY1" fmla="*/ 25400 h 901700"/>
            <a:gd name="connsiteX2" fmla="*/ 6997700 w 6997700"/>
            <a:gd name="connsiteY2" fmla="*/ 901700 h 90170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</a:cxnLst>
          <a:rect l="l" t="t" r="r" b="b"/>
          <a:pathLst>
            <a:path w="6997700" h="901700">
              <a:moveTo>
                <a:pt x="0" y="0"/>
              </a:moveTo>
              <a:lnTo>
                <a:pt x="5219700" y="25400"/>
              </a:lnTo>
              <a:lnTo>
                <a:pt x="6997700" y="901700"/>
              </a:lnTo>
            </a:path>
          </a:pathLst>
        </a:custGeom>
        <a:noFill xmlns:a="http://schemas.openxmlformats.org/drawingml/2006/main"/>
        <a:ln xmlns:a="http://schemas.openxmlformats.org/drawingml/2006/main">
          <a:prstDash val="dash"/>
          <a:headEnd type="none" w="med" len="med"/>
          <a:tailEnd type="triangle" w="med" len="med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fr-FR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3443BD0-0355-477A-8B83-B53728320962}" type="datetimeFigureOut">
              <a:rPr lang="fr-FR"/>
              <a:pPr>
                <a:defRPr/>
              </a:pPr>
              <a:t>12/12/2016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664A755-0536-4A7B-8CAC-8DC7F8D90BA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4325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8D9D159-92FE-4EAB-8A8E-54AE6FCD874F}" type="slidenum">
              <a:rPr lang="fr-FR" altLang="fr-FR" smtClean="0"/>
              <a:pPr eaLnBrk="1" hangingPunct="1"/>
              <a:t>13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8D9D159-92FE-4EAB-8A8E-54AE6FCD874F}" type="slidenum">
              <a:rPr lang="fr-FR" altLang="fr-FR" smtClean="0"/>
              <a:pPr eaLnBrk="1" hangingPunct="1"/>
              <a:t>20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8D9D159-92FE-4EAB-8A8E-54AE6FCD874F}" type="slidenum">
              <a:rPr lang="fr-FR" altLang="fr-FR" smtClean="0"/>
              <a:pPr eaLnBrk="1" hangingPunct="1"/>
              <a:t>21</a:t>
            </a:fld>
            <a:endParaRPr lang="fr-FR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0F28C-FEF4-400D-A539-E6E509F0B8DF}" type="datetimeFigureOut">
              <a:rPr lang="en-GB"/>
              <a:pPr>
                <a:defRPr/>
              </a:pPr>
              <a:t>12/12/2016</a:t>
            </a:fld>
            <a:endParaRPr lang="en-GB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F16BE-CC79-4DDB-B429-EC627E8C2E4A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7243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E33F5-BB68-480E-9136-FEC41D3B5BD2}" type="datetimeFigureOut">
              <a:rPr lang="en-GB"/>
              <a:pPr>
                <a:defRPr/>
              </a:pPr>
              <a:t>12/12/2016</a:t>
            </a:fld>
            <a:endParaRPr lang="en-GB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8761F-59D6-4CE9-A41F-0D2334EE47F0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6183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30FA6-26B5-4A7F-8E6E-978D3870EBE9}" type="datetimeFigureOut">
              <a:rPr lang="en-GB"/>
              <a:pPr>
                <a:defRPr/>
              </a:pPr>
              <a:t>12/12/2016</a:t>
            </a:fld>
            <a:endParaRPr lang="en-GB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81FD0-329F-4914-9007-943C19276793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7933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clusion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texte 13"/>
          <p:cNvSpPr>
            <a:spLocks noGrp="1"/>
          </p:cNvSpPr>
          <p:nvPr>
            <p:ph type="body" sz="quarter" idx="15"/>
          </p:nvPr>
        </p:nvSpPr>
        <p:spPr>
          <a:xfrm>
            <a:off x="1493794" y="228779"/>
            <a:ext cx="7388424" cy="360363"/>
          </a:xfrm>
        </p:spPr>
        <p:txBody>
          <a:bodyPr>
            <a:noAutofit/>
          </a:bodyPr>
          <a:lstStyle>
            <a:lvl1pPr algn="ctr">
              <a:buNone/>
              <a:defRPr sz="1900" b="1">
                <a:solidFill>
                  <a:srgbClr val="B02E1F"/>
                </a:solidFill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8" name="Espace réservé du texte 20"/>
          <p:cNvSpPr>
            <a:spLocks noGrp="1"/>
          </p:cNvSpPr>
          <p:nvPr>
            <p:ph type="body" sz="quarter" idx="27"/>
          </p:nvPr>
        </p:nvSpPr>
        <p:spPr>
          <a:xfrm>
            <a:off x="1493231" y="817093"/>
            <a:ext cx="7388776" cy="326035"/>
          </a:xfrm>
        </p:spPr>
        <p:txBody>
          <a:bodyPr>
            <a:normAutofit/>
          </a:bodyPr>
          <a:lstStyle>
            <a:lvl1pPr algn="ctr">
              <a:buNone/>
              <a:defRPr sz="1100" i="1">
                <a:solidFill>
                  <a:srgbClr val="565656"/>
                </a:solidFill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9" name="Espace réservé du texte 37"/>
          <p:cNvSpPr>
            <a:spLocks noGrp="1"/>
          </p:cNvSpPr>
          <p:nvPr>
            <p:ph type="body" sz="quarter" idx="33"/>
          </p:nvPr>
        </p:nvSpPr>
        <p:spPr>
          <a:xfrm>
            <a:off x="1493273" y="1077817"/>
            <a:ext cx="7388944" cy="195819"/>
          </a:xfrm>
        </p:spPr>
        <p:txBody>
          <a:bodyPr>
            <a:noAutofit/>
          </a:bodyPr>
          <a:lstStyle>
            <a:lvl1pPr algn="ctr">
              <a:buNone/>
              <a:defRPr sz="800">
                <a:solidFill>
                  <a:srgbClr val="565656"/>
                </a:solidFill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0" name="Espace réservé du texte 32"/>
          <p:cNvSpPr>
            <a:spLocks noGrp="1"/>
          </p:cNvSpPr>
          <p:nvPr>
            <p:ph type="body" sz="quarter" idx="29"/>
          </p:nvPr>
        </p:nvSpPr>
        <p:spPr>
          <a:xfrm>
            <a:off x="1493230" y="5844684"/>
            <a:ext cx="7388987" cy="262052"/>
          </a:xfrm>
        </p:spPr>
        <p:txBody>
          <a:bodyPr>
            <a:normAutofit/>
          </a:bodyPr>
          <a:lstStyle>
            <a:lvl1pPr>
              <a:buNone/>
              <a:defRPr sz="800" b="0" baseline="0">
                <a:solidFill>
                  <a:srgbClr val="565656"/>
                </a:solidFill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1" name="Espace réservé du contenu 24"/>
          <p:cNvSpPr>
            <a:spLocks noGrp="1"/>
          </p:cNvSpPr>
          <p:nvPr>
            <p:ph sz="quarter" idx="34"/>
          </p:nvPr>
        </p:nvSpPr>
        <p:spPr>
          <a:xfrm>
            <a:off x="1493231" y="1273750"/>
            <a:ext cx="7388776" cy="4571744"/>
          </a:xfrm>
        </p:spPr>
        <p:txBody>
          <a:bodyPr/>
          <a:lstStyle>
            <a:lvl1pPr>
              <a:buNone/>
              <a:defRPr baseline="0"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5"/>
          </p:nvPr>
        </p:nvSpPr>
        <p:spPr>
          <a:xfrm>
            <a:off x="1308100" y="6356350"/>
            <a:ext cx="78359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Report name – Publication date</a:t>
            </a:r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36"/>
          </p:nvPr>
        </p:nvSpPr>
        <p:spPr>
          <a:xfrm>
            <a:off x="8101013" y="6356350"/>
            <a:ext cx="1042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526FF-5A76-40DB-80F7-2FC59951D8D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0003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A6192-BA79-4CD2-8249-3B892D77CE5E}" type="datetimeFigureOut">
              <a:rPr lang="en-GB"/>
              <a:pPr>
                <a:defRPr/>
              </a:pPr>
              <a:t>12/12/2016</a:t>
            </a:fld>
            <a:endParaRPr lang="en-GB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9B539-0E07-4564-BC95-8339AC58D9B7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287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11F4E-A256-4B3E-87D6-D97FFEB75835}" type="datetimeFigureOut">
              <a:rPr lang="en-GB"/>
              <a:pPr>
                <a:defRPr/>
              </a:pPr>
              <a:t>12/12/2016</a:t>
            </a:fld>
            <a:endParaRPr lang="en-GB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D86BF-7A78-46EE-958B-8D388ACA131D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220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0B43B-CAB0-4DBD-AF28-60A0E9DD81E8}" type="datetimeFigureOut">
              <a:rPr lang="en-GB"/>
              <a:pPr>
                <a:defRPr/>
              </a:pPr>
              <a:t>12/12/2016</a:t>
            </a:fld>
            <a:endParaRPr lang="en-GB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CA593-2372-41F9-A176-9302C1B08411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228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FC043-F8F8-4AF2-AFE0-5CED3A4BFA6C}" type="datetimeFigureOut">
              <a:rPr lang="en-GB"/>
              <a:pPr>
                <a:defRPr/>
              </a:pPr>
              <a:t>12/12/2016</a:t>
            </a:fld>
            <a:endParaRPr lang="en-GB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F8DC3-DFE4-45C0-8C6A-27E12D9662C4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6593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FA40A-C46E-4C6F-AAFA-A9B9621ABB40}" type="datetimeFigureOut">
              <a:rPr lang="en-GB"/>
              <a:pPr>
                <a:defRPr/>
              </a:pPr>
              <a:t>12/12/2016</a:t>
            </a:fld>
            <a:endParaRPr lang="en-GB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DA71F-2701-4D7B-985E-EFD1ABD7DD45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703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9E220-E584-44A6-95DF-73925253A9D3}" type="datetimeFigureOut">
              <a:rPr lang="en-GB"/>
              <a:pPr>
                <a:defRPr/>
              </a:pPr>
              <a:t>12/12/2016</a:t>
            </a:fld>
            <a:endParaRPr lang="en-GB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A9C6A-96BF-46AD-AF40-084605E5052A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715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AF59F-F0DE-4350-9593-668999FC8A2F}" type="datetimeFigureOut">
              <a:rPr lang="en-GB"/>
              <a:pPr>
                <a:defRPr/>
              </a:pPr>
              <a:t>12/12/2016</a:t>
            </a:fld>
            <a:endParaRPr lang="en-GB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F0E66-87A3-4779-B273-869CE207D510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990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C4091-E8F9-4AA0-9234-F4CD61B70328}" type="datetimeFigureOut">
              <a:rPr lang="en-GB"/>
              <a:pPr>
                <a:defRPr/>
              </a:pPr>
              <a:t>12/12/2016</a:t>
            </a:fld>
            <a:endParaRPr lang="en-GB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7EE85-6156-4C85-9552-251F6A5FACE1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195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  <a:endParaRPr lang="en-GB" altLang="fr-FR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  <a:endParaRPr lang="en-GB" alt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9FE7422-A03A-4226-AF51-095351E2782D}" type="datetimeFigureOut">
              <a:rPr lang="en-GB"/>
              <a:pPr>
                <a:defRPr/>
              </a:pPr>
              <a:t>12/12/2016</a:t>
            </a:fld>
            <a:endParaRPr lang="en-GB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864C49-3D67-42CF-A10C-FB92CB85429E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28" r:id="rId1"/>
    <p:sldLayoutId id="2147485229" r:id="rId2"/>
    <p:sldLayoutId id="2147485230" r:id="rId3"/>
    <p:sldLayoutId id="2147485231" r:id="rId4"/>
    <p:sldLayoutId id="2147485232" r:id="rId5"/>
    <p:sldLayoutId id="2147485233" r:id="rId6"/>
    <p:sldLayoutId id="2147485234" r:id="rId7"/>
    <p:sldLayoutId id="2147485235" r:id="rId8"/>
    <p:sldLayoutId id="2147485236" r:id="rId9"/>
    <p:sldLayoutId id="2147485237" r:id="rId10"/>
    <p:sldLayoutId id="2147485238" r:id="rId11"/>
    <p:sldLayoutId id="214748523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002060"/>
                </a:solidFill>
                <a:latin typeface="Zurich BT"/>
              </a:rPr>
              <a:t>« Entre inflation et déflation : quelles marges de manœuvre ? »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Olivier Passet (Xerfi)</a:t>
            </a:r>
          </a:p>
          <a:p>
            <a:r>
              <a:rPr lang="fr-FR" dirty="0" smtClean="0"/>
              <a:t>18/02/2016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709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71175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Espace réservé du texte 2"/>
          <p:cNvSpPr txBox="1">
            <a:spLocks/>
          </p:cNvSpPr>
          <p:nvPr/>
        </p:nvSpPr>
        <p:spPr bwMode="auto">
          <a:xfrm>
            <a:off x="323850" y="188913"/>
            <a:ext cx="84137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None/>
            </a:pPr>
            <a:r>
              <a:rPr lang="fr-FR" altLang="fr-FR" sz="2500" b="1" dirty="0" smtClean="0">
                <a:solidFill>
                  <a:srgbClr val="1F308E"/>
                </a:solidFill>
                <a:latin typeface="Aller" pitchFamily="2" charset="0"/>
              </a:rPr>
              <a:t>Bilan des banques centrales (</a:t>
            </a:r>
            <a:r>
              <a:rPr lang="fr-FR" altLang="fr-FR" sz="2500" b="1" dirty="0" err="1" smtClean="0">
                <a:solidFill>
                  <a:srgbClr val="1F308E"/>
                </a:solidFill>
                <a:latin typeface="Aller" pitchFamily="2" charset="0"/>
              </a:rPr>
              <a:t>jv</a:t>
            </a:r>
            <a:r>
              <a:rPr lang="fr-FR" altLang="fr-FR" sz="2500" b="1" dirty="0" smtClean="0">
                <a:solidFill>
                  <a:srgbClr val="1F308E"/>
                </a:solidFill>
                <a:latin typeface="Aller" pitchFamily="2" charset="0"/>
              </a:rPr>
              <a:t>. 2007=100)</a:t>
            </a:r>
          </a:p>
          <a:p>
            <a:pPr algn="ctr" eaLnBrk="1" hangingPunct="1">
              <a:buNone/>
            </a:pPr>
            <a:r>
              <a:rPr lang="fr-FR" altLang="fr-FR" sz="1800" b="1" dirty="0">
                <a:solidFill>
                  <a:srgbClr val="1F308E"/>
                </a:solidFill>
                <a:latin typeface="Aller" pitchFamily="2" charset="0"/>
              </a:rPr>
              <a:t>(Source : </a:t>
            </a:r>
            <a:r>
              <a:rPr lang="fr-FR" altLang="fr-FR" sz="1800" b="1" dirty="0" err="1" smtClean="0">
                <a:solidFill>
                  <a:srgbClr val="1F308E"/>
                </a:solidFill>
                <a:latin typeface="Aller" pitchFamily="2" charset="0"/>
              </a:rPr>
              <a:t>Feri</a:t>
            </a:r>
            <a:r>
              <a:rPr lang="fr-FR" altLang="fr-FR" sz="1800" b="1" dirty="0" smtClean="0">
                <a:solidFill>
                  <a:srgbClr val="1F308E"/>
                </a:solidFill>
                <a:latin typeface="Aller" pitchFamily="2" charset="0"/>
              </a:rPr>
              <a:t>)</a:t>
            </a:r>
            <a:endParaRPr lang="fr-FR" altLang="fr-FR" sz="1800" b="1" dirty="0">
              <a:solidFill>
                <a:srgbClr val="1F308E"/>
              </a:solidFill>
              <a:latin typeface="Aller" pitchFamily="2" charset="0"/>
            </a:endParaRPr>
          </a:p>
          <a:p>
            <a:pPr algn="ctr" eaLnBrk="1" hangingPunct="1">
              <a:buNone/>
            </a:pPr>
            <a:r>
              <a:rPr lang="fr-FR" altLang="fr-FR" sz="2500" b="1" dirty="0" smtClean="0">
                <a:solidFill>
                  <a:srgbClr val="1F308E"/>
                </a:solidFill>
                <a:latin typeface="Aller" pitchFamily="2" charset="0"/>
              </a:rPr>
              <a:t> </a:t>
            </a:r>
            <a:endParaRPr lang="fr-FR" altLang="fr-FR" sz="2500" b="1" dirty="0">
              <a:solidFill>
                <a:srgbClr val="1F308E"/>
              </a:solidFill>
              <a:latin typeface="All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655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Espace réservé du contenu 4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853213503"/>
              </p:ext>
            </p:extLst>
          </p:nvPr>
        </p:nvGraphicFramePr>
        <p:xfrm>
          <a:off x="683569" y="2174874"/>
          <a:ext cx="7344816" cy="4062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Espace réservé du texte 2"/>
          <p:cNvSpPr txBox="1">
            <a:spLocks/>
          </p:cNvSpPr>
          <p:nvPr/>
        </p:nvSpPr>
        <p:spPr bwMode="auto">
          <a:xfrm>
            <a:off x="323850" y="188913"/>
            <a:ext cx="84137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None/>
            </a:pPr>
            <a:r>
              <a:rPr lang="fr-FR" altLang="fr-FR" sz="2500" b="1" dirty="0">
                <a:solidFill>
                  <a:srgbClr val="1F308E"/>
                </a:solidFill>
                <a:latin typeface="Aller" pitchFamily="2" charset="0"/>
              </a:rPr>
              <a:t>Richesse des ménages américains / RDB</a:t>
            </a:r>
            <a:br>
              <a:rPr lang="fr-FR" altLang="fr-FR" sz="2500" b="1" dirty="0">
                <a:solidFill>
                  <a:srgbClr val="1F308E"/>
                </a:solidFill>
                <a:latin typeface="Aller" pitchFamily="2" charset="0"/>
              </a:rPr>
            </a:br>
            <a:r>
              <a:rPr lang="fr-FR" altLang="fr-FR" sz="1800" b="1" dirty="0">
                <a:solidFill>
                  <a:srgbClr val="1F308E"/>
                </a:solidFill>
                <a:latin typeface="Aller" pitchFamily="2" charset="0"/>
              </a:rPr>
              <a:t>(Source : </a:t>
            </a:r>
            <a:r>
              <a:rPr lang="fr-FR" altLang="fr-FR" sz="1800" b="1" dirty="0" err="1">
                <a:solidFill>
                  <a:srgbClr val="1F308E"/>
                </a:solidFill>
                <a:latin typeface="Aller" pitchFamily="2" charset="0"/>
              </a:rPr>
              <a:t>FoF</a:t>
            </a:r>
            <a:r>
              <a:rPr lang="fr-FR" altLang="fr-FR" sz="1800" b="1" dirty="0">
                <a:solidFill>
                  <a:srgbClr val="1F308E"/>
                </a:solidFill>
                <a:latin typeface="Aller" pitchFamily="2" charset="0"/>
              </a:rPr>
              <a:t>, FED)</a:t>
            </a:r>
            <a:endParaRPr lang="fr-FR" altLang="fr-FR" sz="1800" b="1" dirty="0" smtClean="0">
              <a:solidFill>
                <a:srgbClr val="1F308E"/>
              </a:solidFill>
              <a:latin typeface="All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763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06723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Espace réservé du texte 2"/>
          <p:cNvSpPr txBox="1">
            <a:spLocks/>
          </p:cNvSpPr>
          <p:nvPr/>
        </p:nvSpPr>
        <p:spPr bwMode="auto">
          <a:xfrm>
            <a:off x="323850" y="188913"/>
            <a:ext cx="84137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None/>
            </a:pPr>
            <a:r>
              <a:rPr lang="fr-FR" altLang="fr-FR" sz="2500" b="1" dirty="0">
                <a:solidFill>
                  <a:srgbClr val="1F308E"/>
                </a:solidFill>
                <a:latin typeface="Aller" pitchFamily="2" charset="0"/>
              </a:rPr>
              <a:t>Les multiples de la </a:t>
            </a:r>
            <a:r>
              <a:rPr lang="fr-FR" altLang="fr-FR" sz="2500" b="1" dirty="0" smtClean="0">
                <a:solidFill>
                  <a:srgbClr val="1F308E"/>
                </a:solidFill>
                <a:latin typeface="Aller" pitchFamily="2" charset="0"/>
              </a:rPr>
              <a:t>capitalisation US </a:t>
            </a:r>
          </a:p>
          <a:p>
            <a:pPr algn="ctr" eaLnBrk="1" hangingPunct="1">
              <a:buNone/>
            </a:pPr>
            <a:r>
              <a:rPr lang="fr-FR" altLang="fr-FR" sz="1800" b="1" dirty="0" smtClean="0">
                <a:solidFill>
                  <a:srgbClr val="1F308E"/>
                </a:solidFill>
                <a:latin typeface="Aller" pitchFamily="2" charset="0"/>
              </a:rPr>
              <a:t>(Sources </a:t>
            </a:r>
            <a:r>
              <a:rPr lang="fr-FR" altLang="fr-FR" sz="1800" b="1" dirty="0">
                <a:solidFill>
                  <a:srgbClr val="1F308E"/>
                </a:solidFill>
                <a:latin typeface="Aller" pitchFamily="2" charset="0"/>
              </a:rPr>
              <a:t>: </a:t>
            </a:r>
            <a:r>
              <a:rPr lang="fr-FR" altLang="fr-FR" sz="1800" b="1" dirty="0" err="1">
                <a:solidFill>
                  <a:srgbClr val="1F308E"/>
                </a:solidFill>
                <a:latin typeface="Aller" pitchFamily="2" charset="0"/>
              </a:rPr>
              <a:t>FoF</a:t>
            </a:r>
            <a:r>
              <a:rPr lang="fr-FR" altLang="fr-FR" sz="1800" b="1" dirty="0">
                <a:solidFill>
                  <a:srgbClr val="1F308E"/>
                </a:solidFill>
                <a:latin typeface="Aller" pitchFamily="2" charset="0"/>
              </a:rPr>
              <a:t>, </a:t>
            </a:r>
            <a:r>
              <a:rPr lang="fr-FR" altLang="fr-FR" sz="1800" b="1" dirty="0" smtClean="0">
                <a:solidFill>
                  <a:srgbClr val="1F308E"/>
                </a:solidFill>
                <a:latin typeface="Aller" pitchFamily="2" charset="0"/>
              </a:rPr>
              <a:t>FED, </a:t>
            </a:r>
            <a:r>
              <a:rPr lang="fr-FR" altLang="fr-FR" sz="1800" b="1" dirty="0" err="1" smtClean="0">
                <a:solidFill>
                  <a:srgbClr val="1F308E"/>
                </a:solidFill>
                <a:latin typeface="Aller" pitchFamily="2" charset="0"/>
              </a:rPr>
              <a:t>Shiller</a:t>
            </a:r>
            <a:r>
              <a:rPr lang="fr-FR" altLang="fr-FR" sz="1800" b="1" dirty="0" smtClean="0">
                <a:solidFill>
                  <a:srgbClr val="1F308E"/>
                </a:solidFill>
                <a:latin typeface="Aller" pitchFamily="2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42128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Espace réservé du texte 2"/>
          <p:cNvSpPr>
            <a:spLocks noGrp="1"/>
          </p:cNvSpPr>
          <p:nvPr>
            <p:ph type="body" sz="quarter" idx="4294967295"/>
          </p:nvPr>
        </p:nvSpPr>
        <p:spPr>
          <a:xfrm>
            <a:off x="323850" y="188913"/>
            <a:ext cx="8413750" cy="360362"/>
          </a:xfrm>
        </p:spPr>
        <p:txBody>
          <a:bodyPr/>
          <a:lstStyle/>
          <a:p>
            <a:pPr algn="ctr" eaLnBrk="1" hangingPunct="1">
              <a:buNone/>
            </a:pPr>
            <a:r>
              <a:rPr lang="fr-FR" altLang="fr-FR" sz="2500" b="1" dirty="0" smtClean="0">
                <a:solidFill>
                  <a:srgbClr val="1F308E"/>
                </a:solidFill>
                <a:latin typeface="Aller" pitchFamily="2" charset="0"/>
              </a:rPr>
              <a:t>LE QE à la rescousse de la finance</a:t>
            </a:r>
          </a:p>
          <a:p>
            <a:pPr algn="ctr" eaLnBrk="1" hangingPunct="1">
              <a:buNone/>
            </a:pPr>
            <a:r>
              <a:rPr lang="fr-FR" altLang="fr-FR" sz="1600" b="1" dirty="0" smtClean="0">
                <a:solidFill>
                  <a:srgbClr val="1F308E"/>
                </a:solidFill>
                <a:latin typeface="Aller" pitchFamily="2" charset="0"/>
              </a:rPr>
              <a:t>La finance est redevenue un jeu à somme positive</a:t>
            </a:r>
            <a:endParaRPr lang="fr-FR" altLang="fr-FR" sz="1600" b="1" dirty="0">
              <a:solidFill>
                <a:srgbClr val="1F308E"/>
              </a:solidFill>
              <a:latin typeface="Aller" pitchFamily="2" charset="0"/>
            </a:endParaRPr>
          </a:p>
        </p:txBody>
      </p:sp>
      <p:sp>
        <p:nvSpPr>
          <p:cNvPr id="1028" name="Rectangle 9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fr-FR" altLang="fr-FR">
              <a:latin typeface="Calibri" pitchFamily="34" charset="0"/>
            </a:endParaRPr>
          </a:p>
        </p:txBody>
      </p:sp>
      <p:sp>
        <p:nvSpPr>
          <p:cNvPr id="1029" name="AutoShape 12" descr="http://download.fotolia.com/DownloadContent/2/EZDdeBVEoLRAdxghzOKxmOPsnUbgJCcO/Fotolia_41794269_XS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5" name="Accolade fermante 4"/>
          <p:cNvSpPr/>
          <p:nvPr/>
        </p:nvSpPr>
        <p:spPr>
          <a:xfrm rot="16200000">
            <a:off x="1871700" y="542293"/>
            <a:ext cx="360040" cy="2736304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63500" y="1213302"/>
            <a:ext cx="4292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C00000"/>
                </a:solidFill>
                <a:latin typeface="Aller" panose="02000503030000020004" pitchFamily="2" charset="0"/>
              </a:rPr>
              <a:t>2008-2015= décrue des taux</a:t>
            </a:r>
            <a:endParaRPr lang="fr-FR" sz="2400" b="1" dirty="0">
              <a:solidFill>
                <a:srgbClr val="C00000"/>
              </a:solidFill>
              <a:latin typeface="Aller" panose="02000503030000020004" pitchFamily="2" charset="0"/>
            </a:endParaRPr>
          </a:p>
        </p:txBody>
      </p:sp>
      <p:cxnSp>
        <p:nvCxnSpPr>
          <p:cNvPr id="4" name="Connecteur droit avec flèche 3"/>
          <p:cNvCxnSpPr/>
          <p:nvPr/>
        </p:nvCxnSpPr>
        <p:spPr>
          <a:xfrm>
            <a:off x="899592" y="2564904"/>
            <a:ext cx="2520280" cy="223224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lèche vers le bas 12"/>
          <p:cNvSpPr/>
          <p:nvPr/>
        </p:nvSpPr>
        <p:spPr>
          <a:xfrm rot="13559820">
            <a:off x="3919109" y="1817254"/>
            <a:ext cx="648072" cy="64807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vers le bas 13"/>
          <p:cNvSpPr/>
          <p:nvPr/>
        </p:nvSpPr>
        <p:spPr>
          <a:xfrm rot="18955128">
            <a:off x="3789767" y="4269851"/>
            <a:ext cx="648072" cy="64807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4716016" y="1674967"/>
            <a:ext cx="3446252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2060"/>
                </a:solidFill>
                <a:latin typeface="Aller" panose="02000503030000020004" pitchFamily="2" charset="0"/>
              </a:rPr>
              <a:t>Plus-values sur les titres à revenu fixe</a:t>
            </a:r>
            <a:endParaRPr lang="fr-FR" sz="2400" b="1" dirty="0">
              <a:solidFill>
                <a:srgbClr val="002060"/>
              </a:solidFill>
              <a:latin typeface="Aller" panose="02000503030000020004" pitchFamily="2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4572000" y="4221088"/>
            <a:ext cx="3446252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2060"/>
                </a:solidFill>
                <a:latin typeface="Aller" panose="02000503030000020004" pitchFamily="2" charset="0"/>
              </a:rPr>
              <a:t>Jeux gagnants sur les marchés dérivés</a:t>
            </a:r>
            <a:endParaRPr lang="fr-FR" sz="2400" b="1" dirty="0">
              <a:solidFill>
                <a:srgbClr val="002060"/>
              </a:solidFill>
              <a:latin typeface="Aller" panose="02000503030000020004" pitchFamily="2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051720" y="2682009"/>
            <a:ext cx="1080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 smtClean="0">
                <a:solidFill>
                  <a:srgbClr val="C00000"/>
                </a:solidFill>
                <a:latin typeface="Aller" panose="02000503030000020004" pitchFamily="2" charset="0"/>
              </a:rPr>
              <a:t>i</a:t>
            </a:r>
            <a:endParaRPr lang="fr-FR" sz="6000" b="1" dirty="0">
              <a:solidFill>
                <a:srgbClr val="C00000"/>
              </a:solidFill>
              <a:latin typeface="Aller" panose="02000503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26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45435"/>
          </a:xfrm>
        </p:spPr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endParaRPr lang="fr-FR" sz="2000" b="1" dirty="0" smtClean="0">
              <a:solidFill>
                <a:srgbClr val="002060"/>
              </a:solidFill>
              <a:latin typeface="Aller" panose="02000503030000020004" pitchFamily="2" charset="0"/>
            </a:endParaRP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fr-FR" sz="2000" b="1" dirty="0" smtClean="0">
                <a:solidFill>
                  <a:srgbClr val="002060"/>
                </a:solidFill>
                <a:latin typeface="Aller" panose="02000503030000020004" pitchFamily="2" charset="0"/>
              </a:rPr>
              <a:t>Moindre profondeur du marché des titres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fr-FR" sz="2000" b="1" dirty="0" smtClean="0">
                <a:solidFill>
                  <a:srgbClr val="002060"/>
                </a:solidFill>
                <a:latin typeface="Aller" panose="02000503030000020004" pitchFamily="2" charset="0"/>
              </a:rPr>
              <a:t>Le canal du change ne fonctionne que hors zone euro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fr-FR" sz="2000" b="1" dirty="0" smtClean="0">
                <a:solidFill>
                  <a:srgbClr val="002060"/>
                </a:solidFill>
                <a:latin typeface="Aller" panose="02000503030000020004" pitchFamily="2" charset="0"/>
              </a:rPr>
              <a:t>« Le timing du </a:t>
            </a:r>
            <a:r>
              <a:rPr lang="fr-FR" sz="2000" b="1" i="1" dirty="0" err="1" smtClean="0">
                <a:solidFill>
                  <a:srgbClr val="002060"/>
                </a:solidFill>
                <a:latin typeface="Aller" panose="02000503030000020004" pitchFamily="2" charset="0"/>
              </a:rPr>
              <a:t>policy</a:t>
            </a:r>
            <a:r>
              <a:rPr lang="fr-FR" sz="2000" b="1" i="1" dirty="0" smtClean="0">
                <a:solidFill>
                  <a:srgbClr val="002060"/>
                </a:solidFill>
                <a:latin typeface="Aller" panose="02000503030000020004" pitchFamily="2" charset="0"/>
              </a:rPr>
              <a:t> mix </a:t>
            </a:r>
            <a:r>
              <a:rPr lang="fr-FR" sz="2000" b="1" dirty="0" smtClean="0">
                <a:solidFill>
                  <a:srgbClr val="002060"/>
                </a:solidFill>
                <a:latin typeface="Aller" panose="02000503030000020004" pitchFamily="2" charset="0"/>
              </a:rPr>
              <a:t>n’a pas été le même en zone euro et au RU ou aux États-Unis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fr-FR" sz="2000" b="1" dirty="0" smtClean="0">
                <a:solidFill>
                  <a:srgbClr val="002060"/>
                </a:solidFill>
                <a:latin typeface="Aller" panose="02000503030000020004" pitchFamily="2" charset="0"/>
              </a:rPr>
              <a:t>Hétérogénéité de l’inflation intra-zone : le choc n’est pas symétrique</a:t>
            </a:r>
          </a:p>
        </p:txBody>
      </p:sp>
      <p:sp>
        <p:nvSpPr>
          <p:cNvPr id="5" name="Espace réservé du texte 2"/>
          <p:cNvSpPr txBox="1">
            <a:spLocks/>
          </p:cNvSpPr>
          <p:nvPr/>
        </p:nvSpPr>
        <p:spPr bwMode="auto">
          <a:xfrm>
            <a:off x="323850" y="188913"/>
            <a:ext cx="84137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None/>
            </a:pPr>
            <a:r>
              <a:rPr lang="fr-FR" altLang="fr-FR" sz="2500" b="1" dirty="0" smtClean="0">
                <a:solidFill>
                  <a:srgbClr val="1F308E"/>
                </a:solidFill>
                <a:latin typeface="Aller" pitchFamily="2" charset="0"/>
              </a:rPr>
              <a:t>QE : des effets plus mitigés sur l’économie réelle, notamment en zone euro</a:t>
            </a:r>
          </a:p>
        </p:txBody>
      </p:sp>
    </p:spTree>
    <p:extLst>
      <p:ext uri="{BB962C8B-B14F-4D97-AF65-F5344CB8AC3E}">
        <p14:creationId xmlns:p14="http://schemas.microsoft.com/office/powerpoint/2010/main" val="2143903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45435"/>
          </a:xfrm>
        </p:spPr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fr-FR" sz="2000" b="1" dirty="0" smtClean="0">
                <a:solidFill>
                  <a:srgbClr val="002060"/>
                </a:solidFill>
                <a:latin typeface="Aller" panose="02000503030000020004" pitchFamily="2" charset="0"/>
              </a:rPr>
              <a:t>Effets paradoxaux d’une baisse du coût du capital dans un monde en surcapacités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fr-FR" sz="2000" b="1" dirty="0" smtClean="0">
                <a:solidFill>
                  <a:srgbClr val="002060"/>
                </a:solidFill>
                <a:latin typeface="Aller" panose="02000503030000020004" pitchFamily="2" charset="0"/>
              </a:rPr>
              <a:t>Accroissement du levier</a:t>
            </a:r>
          </a:p>
          <a:p>
            <a:pPr marL="0" indent="0">
              <a:lnSpc>
                <a:spcPct val="200000"/>
              </a:lnSpc>
              <a:buNone/>
            </a:pPr>
            <a:endParaRPr lang="fr-FR" sz="2000" b="1" dirty="0" smtClean="0">
              <a:solidFill>
                <a:srgbClr val="002060"/>
              </a:solidFill>
              <a:latin typeface="Aller" panose="02000503030000020004" pitchFamily="2" charset="0"/>
            </a:endParaRPr>
          </a:p>
        </p:txBody>
      </p:sp>
      <p:sp>
        <p:nvSpPr>
          <p:cNvPr id="5" name="Espace réservé du texte 2"/>
          <p:cNvSpPr txBox="1">
            <a:spLocks/>
          </p:cNvSpPr>
          <p:nvPr/>
        </p:nvSpPr>
        <p:spPr bwMode="auto">
          <a:xfrm>
            <a:off x="323850" y="188913"/>
            <a:ext cx="84137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None/>
            </a:pPr>
            <a:r>
              <a:rPr lang="fr-FR" altLang="fr-FR" sz="2500" b="1" dirty="0" smtClean="0">
                <a:solidFill>
                  <a:srgbClr val="1F308E"/>
                </a:solidFill>
                <a:latin typeface="Aller" pitchFamily="2" charset="0"/>
              </a:rPr>
              <a:t>QE : des effets plus mitigés sur l’économie réelle, </a:t>
            </a:r>
          </a:p>
        </p:txBody>
      </p:sp>
      <p:sp>
        <p:nvSpPr>
          <p:cNvPr id="4" name="Rectangle horizontal à deux flèches 3"/>
          <p:cNvSpPr/>
          <p:nvPr/>
        </p:nvSpPr>
        <p:spPr>
          <a:xfrm rot="5400000">
            <a:off x="1401270" y="3665114"/>
            <a:ext cx="1224135" cy="1320245"/>
          </a:xfrm>
          <a:prstGeom prst="leftRightArrowCallout">
            <a:avLst>
              <a:gd name="adj1" fmla="val 26556"/>
              <a:gd name="adj2" fmla="val 25000"/>
              <a:gd name="adj3" fmla="val 23444"/>
              <a:gd name="adj4" fmla="val 3599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280915" y="3128394"/>
            <a:ext cx="14648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C00000"/>
                </a:solidFill>
                <a:latin typeface="Aller" panose="02000503030000020004" pitchFamily="2" charset="0"/>
              </a:rPr>
              <a:t>Rentabilité économique</a:t>
            </a:r>
            <a:endParaRPr lang="fr-FR" sz="1600" b="1" dirty="0">
              <a:solidFill>
                <a:srgbClr val="C00000"/>
              </a:solidFill>
              <a:latin typeface="Aller" panose="02000503030000020004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80913" y="5085184"/>
            <a:ext cx="14648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C00000"/>
                </a:solidFill>
                <a:latin typeface="Aller" panose="02000503030000020004" pitchFamily="2" charset="0"/>
              </a:rPr>
              <a:t>Taux d’intérêt</a:t>
            </a:r>
            <a:endParaRPr lang="fr-FR" sz="1400" b="1" dirty="0">
              <a:solidFill>
                <a:srgbClr val="C00000"/>
              </a:solidFill>
              <a:latin typeface="Aller" panose="02000503030000020004" pitchFamily="2" charset="0"/>
            </a:endParaRPr>
          </a:p>
        </p:txBody>
      </p:sp>
      <p:sp>
        <p:nvSpPr>
          <p:cNvPr id="2" name="Plus 1"/>
          <p:cNvSpPr/>
          <p:nvPr/>
        </p:nvSpPr>
        <p:spPr>
          <a:xfrm>
            <a:off x="1814125" y="4145216"/>
            <a:ext cx="398422" cy="360040"/>
          </a:xfrm>
          <a:prstGeom prst="mathPlus">
            <a:avLst>
              <a:gd name="adj1" fmla="val 10293"/>
            </a:avLst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avec flèche vers la droite 7"/>
          <p:cNvSpPr/>
          <p:nvPr/>
        </p:nvSpPr>
        <p:spPr>
          <a:xfrm>
            <a:off x="3203848" y="3930158"/>
            <a:ext cx="2088232" cy="790156"/>
          </a:xfrm>
          <a:prstGeom prst="rightArrowCallout">
            <a:avLst>
              <a:gd name="adj1" fmla="val 25000"/>
              <a:gd name="adj2" fmla="val 26323"/>
              <a:gd name="adj3" fmla="val 25000"/>
              <a:gd name="adj4" fmla="val 7179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rgbClr val="002060"/>
                </a:solidFill>
                <a:latin typeface="Aller" panose="02000503030000020004" pitchFamily="2" charset="0"/>
              </a:rPr>
              <a:t>Incitation forte à faire du levier</a:t>
            </a:r>
            <a:endParaRPr lang="fr-FR" sz="1600" b="1" dirty="0">
              <a:solidFill>
                <a:srgbClr val="002060"/>
              </a:solidFill>
              <a:latin typeface="Aller" panose="02000503030000020004" pitchFamily="2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508104" y="3713169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  <a:latin typeface="Aller" panose="02000503030000020004" pitchFamily="2" charset="0"/>
              </a:rPr>
              <a:t>= fusions acquisitions</a:t>
            </a:r>
            <a:endParaRPr lang="fr-FR" b="1" dirty="0">
              <a:solidFill>
                <a:srgbClr val="C00000"/>
              </a:solidFill>
              <a:latin typeface="Aller" panose="02000503030000020004" pitchFamily="2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503886" y="4258649"/>
            <a:ext cx="31005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  <a:latin typeface="Aller" panose="02000503030000020004" pitchFamily="2" charset="0"/>
              </a:rPr>
              <a:t>= Concentration, consolidation des marchés</a:t>
            </a:r>
            <a:endParaRPr lang="fr-FR" b="1" dirty="0">
              <a:solidFill>
                <a:srgbClr val="C00000"/>
              </a:solidFill>
              <a:latin typeface="Aller" panose="02000503030000020004" pitchFamily="2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508104" y="5023629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  <a:latin typeface="Calibri"/>
              </a:rPr>
              <a:t>≠</a:t>
            </a:r>
            <a:r>
              <a:rPr lang="fr-FR" b="1" dirty="0" smtClean="0">
                <a:solidFill>
                  <a:srgbClr val="C00000"/>
                </a:solidFill>
                <a:latin typeface="Aller" panose="02000503030000020004" pitchFamily="2" charset="0"/>
              </a:rPr>
              <a:t> investissement</a:t>
            </a:r>
            <a:endParaRPr lang="fr-FR" b="1" dirty="0">
              <a:solidFill>
                <a:srgbClr val="C00000"/>
              </a:solidFill>
              <a:latin typeface="Aller" panose="02000503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260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2060"/>
                </a:solidFill>
                <a:latin typeface="Zurich BT"/>
              </a:rPr>
              <a:t>III- Un risque qui est toujours devant nous ?</a:t>
            </a:r>
            <a:br>
              <a:rPr lang="fr-FR" b="1" dirty="0" smtClean="0">
                <a:solidFill>
                  <a:srgbClr val="002060"/>
                </a:solidFill>
                <a:latin typeface="Zurich BT"/>
              </a:rPr>
            </a:br>
            <a:r>
              <a:rPr lang="fr-FR" sz="3200" b="1" i="1" dirty="0" smtClean="0">
                <a:solidFill>
                  <a:srgbClr val="002060"/>
                </a:solidFill>
                <a:latin typeface="Zurich BT"/>
              </a:rPr>
              <a:t>Et maintenant qu’allons nous faire?</a:t>
            </a:r>
            <a:endParaRPr lang="fr-FR" sz="3200" b="1" i="1" dirty="0">
              <a:solidFill>
                <a:srgbClr val="002060"/>
              </a:solidFill>
              <a:latin typeface="Zurich BT"/>
            </a:endParaRPr>
          </a:p>
        </p:txBody>
      </p:sp>
    </p:spTree>
    <p:extLst>
      <p:ext uri="{BB962C8B-B14F-4D97-AF65-F5344CB8AC3E}">
        <p14:creationId xmlns:p14="http://schemas.microsoft.com/office/powerpoint/2010/main" val="244425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"/>
          <p:cNvSpPr txBox="1">
            <a:spLocks/>
          </p:cNvSpPr>
          <p:nvPr/>
        </p:nvSpPr>
        <p:spPr bwMode="auto">
          <a:xfrm>
            <a:off x="323850" y="188913"/>
            <a:ext cx="84137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Arial" charset="0"/>
              <a:buNone/>
            </a:pPr>
            <a:r>
              <a:rPr lang="fr-FR" altLang="fr-FR" sz="2500" b="1" dirty="0" smtClean="0">
                <a:solidFill>
                  <a:srgbClr val="1F308E"/>
                </a:solidFill>
                <a:latin typeface="Aller" pitchFamily="2" charset="0"/>
              </a:rPr>
              <a:t>Rythmes d’inflation sous-jacente après plusieurs années d’artillerie lourde</a:t>
            </a:r>
          </a:p>
        </p:txBody>
      </p:sp>
      <p:graphicFrame>
        <p:nvGraphicFramePr>
          <p:cNvPr id="12" name="Espace réservé du contenu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1945973"/>
              </p:ext>
            </p:extLst>
          </p:nvPr>
        </p:nvGraphicFramePr>
        <p:xfrm>
          <a:off x="457200" y="1196752"/>
          <a:ext cx="6563072" cy="4929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6948264" y="3789040"/>
            <a:ext cx="1728192" cy="576064"/>
          </a:xfrm>
          <a:prstGeom prst="wedgeRectCallout">
            <a:avLst>
              <a:gd name="adj1" fmla="val -53903"/>
              <a:gd name="adj2" fmla="val -80801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latin typeface="Aller" panose="02000503030000020004" pitchFamily="2" charset="0"/>
              </a:rPr>
              <a:t>Japon</a:t>
            </a:r>
            <a:endParaRPr lang="fr-FR" sz="2400" b="1" dirty="0">
              <a:latin typeface="Aller" panose="02000503030000020004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948264" y="1844824"/>
            <a:ext cx="1728192" cy="576064"/>
          </a:xfrm>
          <a:prstGeom prst="wedgeRectCallout">
            <a:avLst>
              <a:gd name="adj1" fmla="val -51698"/>
              <a:gd name="adj2" fmla="val 80136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latin typeface="Aller" panose="02000503030000020004" pitchFamily="2" charset="0"/>
              </a:rPr>
              <a:t>États-Unis</a:t>
            </a:r>
            <a:endParaRPr lang="fr-FR" sz="2400" b="1" dirty="0">
              <a:latin typeface="Aller" panose="02000503030000020004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948264" y="2708920"/>
            <a:ext cx="1728192" cy="576064"/>
          </a:xfrm>
          <a:prstGeom prst="wedgeRectCallout">
            <a:avLst>
              <a:gd name="adj1" fmla="val -50963"/>
              <a:gd name="adj2" fmla="val 82342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latin typeface="Aller" panose="02000503030000020004" pitchFamily="2" charset="0"/>
              </a:rPr>
              <a:t>Zone euro</a:t>
            </a:r>
            <a:endParaRPr lang="fr-FR" sz="2400" b="1" dirty="0">
              <a:latin typeface="Aller" panose="02000503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33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83835176"/>
              </p:ext>
            </p:extLst>
          </p:nvPr>
        </p:nvGraphicFramePr>
        <p:xfrm>
          <a:off x="457200" y="1196752"/>
          <a:ext cx="4038600" cy="4929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Espace réservé du texte 2"/>
          <p:cNvSpPr txBox="1">
            <a:spLocks/>
          </p:cNvSpPr>
          <p:nvPr/>
        </p:nvSpPr>
        <p:spPr bwMode="auto">
          <a:xfrm>
            <a:off x="323850" y="188913"/>
            <a:ext cx="84137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Arial" charset="0"/>
              <a:buNone/>
            </a:pPr>
            <a:r>
              <a:rPr lang="fr-FR" altLang="fr-FR" sz="2500" b="1" dirty="0" smtClean="0">
                <a:solidFill>
                  <a:srgbClr val="1F308E"/>
                </a:solidFill>
                <a:latin typeface="Aller" pitchFamily="2" charset="0"/>
              </a:rPr>
              <a:t>Anticipation de l’inflation à 10 ans sur les marchés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876103" y="1348991"/>
            <a:ext cx="1800200" cy="720080"/>
          </a:xfrm>
          <a:prstGeom prst="wedgeRectCallout">
            <a:avLst>
              <a:gd name="adj1" fmla="val 41316"/>
              <a:gd name="adj2" fmla="val 17103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latin typeface="Aller" panose="02000503030000020004" pitchFamily="2" charset="0"/>
              </a:rPr>
              <a:t>Zone euro 10 ans</a:t>
            </a:r>
            <a:endParaRPr lang="fr-FR" sz="2000" b="1" dirty="0">
              <a:latin typeface="Aller" panose="02000503030000020004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06444" y="1196752"/>
            <a:ext cx="1800200" cy="648072"/>
          </a:xfrm>
          <a:prstGeom prst="wedgeRectCallout">
            <a:avLst>
              <a:gd name="adj1" fmla="val -41930"/>
              <a:gd name="adj2" fmla="val 8013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latin typeface="Aller" panose="02000503030000020004" pitchFamily="2" charset="0"/>
              </a:rPr>
              <a:t>États-Unis 10 ans</a:t>
            </a:r>
            <a:endParaRPr lang="fr-FR" sz="2000" b="1" dirty="0">
              <a:latin typeface="Aller" panose="02000503030000020004" pitchFamily="2" charset="0"/>
            </a:endParaRPr>
          </a:p>
        </p:txBody>
      </p:sp>
      <p:graphicFrame>
        <p:nvGraphicFramePr>
          <p:cNvPr id="12" name="Espace réservé du contenu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62399253"/>
              </p:ext>
            </p:extLst>
          </p:nvPr>
        </p:nvGraphicFramePr>
        <p:xfrm>
          <a:off x="4648200" y="1052736"/>
          <a:ext cx="4038600" cy="5073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52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"/>
          <p:cNvSpPr txBox="1">
            <a:spLocks/>
          </p:cNvSpPr>
          <p:nvPr/>
        </p:nvSpPr>
        <p:spPr bwMode="auto">
          <a:xfrm>
            <a:off x="323850" y="188913"/>
            <a:ext cx="84137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Arial" charset="0"/>
              <a:buNone/>
            </a:pPr>
            <a:r>
              <a:rPr lang="fr-FR" altLang="fr-FR" sz="2500" b="1" dirty="0" smtClean="0">
                <a:solidFill>
                  <a:srgbClr val="1F308E"/>
                </a:solidFill>
                <a:latin typeface="Aller" pitchFamily="2" charset="0"/>
              </a:rPr>
              <a:t>Rythme d’inflation mondiale</a:t>
            </a:r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96514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5185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2060"/>
                </a:solidFill>
                <a:latin typeface="Zurich BT"/>
              </a:rPr>
              <a:t>I- Les racines du malaise</a:t>
            </a:r>
            <a:br>
              <a:rPr lang="fr-FR" b="1" dirty="0" smtClean="0">
                <a:solidFill>
                  <a:srgbClr val="002060"/>
                </a:solidFill>
                <a:latin typeface="Zurich BT"/>
              </a:rPr>
            </a:br>
            <a:r>
              <a:rPr lang="fr-FR" sz="2800" b="1" i="1" dirty="0" smtClean="0">
                <a:solidFill>
                  <a:srgbClr val="002060"/>
                </a:solidFill>
                <a:latin typeface="Zurich BT"/>
              </a:rPr>
              <a:t>Un ancrage dans les déséquilibres de l’économie réelle</a:t>
            </a:r>
            <a:endParaRPr lang="fr-FR" sz="2800" b="1" i="1" dirty="0">
              <a:solidFill>
                <a:srgbClr val="002060"/>
              </a:solidFill>
              <a:latin typeface="Zurich BT"/>
            </a:endParaRPr>
          </a:p>
        </p:txBody>
      </p:sp>
    </p:spTree>
    <p:extLst>
      <p:ext uri="{BB962C8B-B14F-4D97-AF65-F5344CB8AC3E}">
        <p14:creationId xmlns:p14="http://schemas.microsoft.com/office/powerpoint/2010/main" val="191433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Espace réservé du texte 2"/>
          <p:cNvSpPr>
            <a:spLocks noGrp="1"/>
          </p:cNvSpPr>
          <p:nvPr>
            <p:ph type="body" sz="quarter" idx="4294967295"/>
          </p:nvPr>
        </p:nvSpPr>
        <p:spPr>
          <a:xfrm>
            <a:off x="323850" y="188913"/>
            <a:ext cx="8413750" cy="360362"/>
          </a:xfrm>
        </p:spPr>
        <p:txBody>
          <a:bodyPr/>
          <a:lstStyle/>
          <a:p>
            <a:pPr algn="ctr" eaLnBrk="1" hangingPunct="1">
              <a:buNone/>
            </a:pPr>
            <a:r>
              <a:rPr lang="fr-FR" altLang="fr-FR" sz="2500" b="1" dirty="0" smtClean="0">
                <a:solidFill>
                  <a:srgbClr val="1F308E"/>
                </a:solidFill>
                <a:latin typeface="Aller" pitchFamily="2" charset="0"/>
              </a:rPr>
              <a:t>Diffusion mondiale de la déflation</a:t>
            </a:r>
            <a:endParaRPr lang="fr-FR" altLang="fr-FR" sz="2500" b="1" dirty="0">
              <a:solidFill>
                <a:srgbClr val="1F308E"/>
              </a:solidFill>
              <a:latin typeface="Aller" pitchFamily="2" charset="0"/>
            </a:endParaRPr>
          </a:p>
        </p:txBody>
      </p:sp>
      <p:sp>
        <p:nvSpPr>
          <p:cNvPr id="1028" name="Rectangle 9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fr-FR" altLang="fr-FR">
              <a:latin typeface="Calibri" pitchFamily="34" charset="0"/>
            </a:endParaRPr>
          </a:p>
        </p:txBody>
      </p:sp>
      <p:sp>
        <p:nvSpPr>
          <p:cNvPr id="1029" name="AutoShape 12" descr="http://download.fotolia.com/DownloadContent/2/EZDdeBVEoLRAdxghzOKxmOPsnUbgJCcO/Fotolia_41794269_XS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fr-FR" altLang="fr-FR"/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19777901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 2"/>
          <p:cNvSpPr/>
          <p:nvPr/>
        </p:nvSpPr>
        <p:spPr>
          <a:xfrm>
            <a:off x="6300192" y="1700808"/>
            <a:ext cx="2088232" cy="936104"/>
          </a:xfrm>
          <a:prstGeom prst="wedgeRectCallout">
            <a:avLst>
              <a:gd name="adj1" fmla="val -60177"/>
              <a:gd name="adj2" fmla="val 78393"/>
            </a:avLst>
          </a:prstGeom>
          <a:solidFill>
            <a:srgbClr val="C0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latin typeface="Aller" panose="02000503030000020004" pitchFamily="2" charset="0"/>
              </a:rPr>
              <a:t>Dévaluation compétitive</a:t>
            </a:r>
            <a:endParaRPr lang="fr-FR" sz="2400" b="1" dirty="0">
              <a:latin typeface="Aller" panose="02000503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03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èche en arc 6"/>
          <p:cNvSpPr/>
          <p:nvPr/>
        </p:nvSpPr>
        <p:spPr>
          <a:xfrm>
            <a:off x="2483768" y="1412776"/>
            <a:ext cx="4248472" cy="4536504"/>
          </a:xfrm>
          <a:prstGeom prst="circular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sz="quarter" idx="4294967295"/>
          </p:nvPr>
        </p:nvSpPr>
        <p:spPr>
          <a:xfrm>
            <a:off x="323850" y="188913"/>
            <a:ext cx="8413750" cy="360362"/>
          </a:xfrm>
        </p:spPr>
        <p:txBody>
          <a:bodyPr/>
          <a:lstStyle/>
          <a:p>
            <a:pPr algn="ctr" eaLnBrk="1" hangingPunct="1">
              <a:buNone/>
            </a:pPr>
            <a:r>
              <a:rPr lang="fr-FR" altLang="fr-FR" sz="2500" b="1" dirty="0" smtClean="0">
                <a:solidFill>
                  <a:srgbClr val="1F308E"/>
                </a:solidFill>
                <a:latin typeface="Aller" pitchFamily="2" charset="0"/>
              </a:rPr>
              <a:t>Diffusion mondiale de la déflation</a:t>
            </a:r>
            <a:endParaRPr lang="fr-FR" altLang="fr-FR" sz="2500" b="1" dirty="0">
              <a:solidFill>
                <a:srgbClr val="1F308E"/>
              </a:solidFill>
              <a:latin typeface="Aller" pitchFamily="2" charset="0"/>
            </a:endParaRPr>
          </a:p>
        </p:txBody>
      </p:sp>
      <p:sp>
        <p:nvSpPr>
          <p:cNvPr id="1028" name="Rectangle 9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fr-FR" altLang="fr-FR">
              <a:latin typeface="Calibri" pitchFamily="34" charset="0"/>
            </a:endParaRPr>
          </a:p>
        </p:txBody>
      </p:sp>
      <p:sp>
        <p:nvSpPr>
          <p:cNvPr id="1029" name="AutoShape 12" descr="http://download.fotolia.com/DownloadContent/2/EZDdeBVEoLRAdxghzOKxmOPsnUbgJCcO/Fotolia_41794269_XS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fr-FR" altLang="fr-FR"/>
          </a:p>
        </p:txBody>
      </p:sp>
      <p:sp>
        <p:nvSpPr>
          <p:cNvPr id="3" name="Rectangle 2"/>
          <p:cNvSpPr/>
          <p:nvPr/>
        </p:nvSpPr>
        <p:spPr>
          <a:xfrm>
            <a:off x="6300192" y="1700808"/>
            <a:ext cx="2088232" cy="936104"/>
          </a:xfrm>
          <a:prstGeom prst="wedgeRectCallout">
            <a:avLst>
              <a:gd name="adj1" fmla="val -60177"/>
              <a:gd name="adj2" fmla="val 78393"/>
            </a:avLst>
          </a:prstGeom>
          <a:solidFill>
            <a:srgbClr val="C0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latin typeface="Aller" panose="02000503030000020004" pitchFamily="2" charset="0"/>
              </a:rPr>
              <a:t>Dévaluation compétitive</a:t>
            </a:r>
            <a:endParaRPr lang="fr-FR" sz="2400" b="1" dirty="0">
              <a:latin typeface="Aller" panose="02000503030000020004" pitchFamily="2" charset="0"/>
            </a:endParaRP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180843506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5235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8511008"/>
              </p:ext>
            </p:extLst>
          </p:nvPr>
        </p:nvGraphicFramePr>
        <p:xfrm>
          <a:off x="457200" y="980728"/>
          <a:ext cx="8229600" cy="5145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Espace réservé du texte 2"/>
          <p:cNvSpPr txBox="1">
            <a:spLocks/>
          </p:cNvSpPr>
          <p:nvPr/>
        </p:nvSpPr>
        <p:spPr bwMode="auto">
          <a:xfrm>
            <a:off x="323850" y="188913"/>
            <a:ext cx="84137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Arial" charset="0"/>
              <a:buNone/>
            </a:pPr>
            <a:r>
              <a:rPr lang="fr-FR" altLang="fr-FR" sz="2500" b="1" dirty="0" smtClean="0">
                <a:solidFill>
                  <a:srgbClr val="1F308E"/>
                </a:solidFill>
                <a:latin typeface="Aller" pitchFamily="2" charset="0"/>
              </a:rPr>
              <a:t>Indicateurs d’équilibre sur le marché du travail US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63688" y="1556792"/>
            <a:ext cx="3096344" cy="509759"/>
          </a:xfrm>
          <a:prstGeom prst="wedgeRectCallout">
            <a:avLst>
              <a:gd name="adj1" fmla="val 46385"/>
              <a:gd name="adj2" fmla="val 145323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latin typeface="Aller" panose="02000503030000020004" pitchFamily="2" charset="0"/>
              </a:rPr>
              <a:t>Halo du chômage</a:t>
            </a:r>
            <a:endParaRPr lang="fr-FR" sz="2400" b="1" dirty="0">
              <a:latin typeface="Aller" panose="02000503030000020004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30725" y="4509119"/>
            <a:ext cx="3096344" cy="777767"/>
          </a:xfrm>
          <a:prstGeom prst="wedgeRectCallout">
            <a:avLst>
              <a:gd name="adj1" fmla="val 46385"/>
              <a:gd name="adj2" fmla="val -98947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latin typeface="Aller" panose="02000503030000020004" pitchFamily="2" charset="0"/>
              </a:rPr>
              <a:t>Chômeurs par offre d’emploi</a:t>
            </a:r>
            <a:endParaRPr lang="fr-FR" sz="2400" b="1" dirty="0">
              <a:latin typeface="Aller" panose="02000503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2374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45435"/>
          </a:xfrm>
        </p:spPr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fr-FR" sz="2000" b="1" dirty="0" smtClean="0">
                <a:solidFill>
                  <a:srgbClr val="002060"/>
                </a:solidFill>
                <a:latin typeface="Aller" panose="02000503030000020004" pitchFamily="2" charset="0"/>
              </a:rPr>
              <a:t>Aux États-Unis : accords emblématiques Wal-Mart, ou relance du débat sur le salaire minimum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fr-FR" sz="2000" b="1" dirty="0" smtClean="0">
                <a:solidFill>
                  <a:srgbClr val="002060"/>
                </a:solidFill>
                <a:latin typeface="Aller" panose="02000503030000020004" pitchFamily="2" charset="0"/>
              </a:rPr>
              <a:t>Au Royaume-Uni : nouveau </a:t>
            </a:r>
            <a:r>
              <a:rPr lang="fr-FR" sz="2000" b="1" i="1" dirty="0" err="1" smtClean="0">
                <a:solidFill>
                  <a:srgbClr val="002060"/>
                </a:solidFill>
                <a:latin typeface="Aller" panose="02000503030000020004" pitchFamily="2" charset="0"/>
              </a:rPr>
              <a:t>trade</a:t>
            </a:r>
            <a:r>
              <a:rPr lang="fr-FR" sz="2000" b="1" i="1" dirty="0">
                <a:solidFill>
                  <a:srgbClr val="002060"/>
                </a:solidFill>
                <a:latin typeface="Aller" panose="02000503030000020004" pitchFamily="2" charset="0"/>
              </a:rPr>
              <a:t> </a:t>
            </a:r>
            <a:r>
              <a:rPr lang="fr-FR" sz="2000" b="1" i="1" dirty="0" smtClean="0">
                <a:solidFill>
                  <a:srgbClr val="002060"/>
                </a:solidFill>
                <a:latin typeface="Aller" panose="02000503030000020004" pitchFamily="2" charset="0"/>
              </a:rPr>
              <a:t>off </a:t>
            </a:r>
            <a:r>
              <a:rPr lang="fr-FR" sz="2000" b="1" dirty="0" smtClean="0">
                <a:solidFill>
                  <a:srgbClr val="002060"/>
                </a:solidFill>
                <a:latin typeface="Aller" panose="02000503030000020004" pitchFamily="2" charset="0"/>
              </a:rPr>
              <a:t>de Cameron (moins d’aide sociale + hausse du salaire minimum à 9£ à horizon 2020)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fr-FR" sz="2000" b="1" dirty="0" smtClean="0">
                <a:solidFill>
                  <a:srgbClr val="002060"/>
                </a:solidFill>
                <a:latin typeface="Aller" panose="02000503030000020004" pitchFamily="2" charset="0"/>
              </a:rPr>
              <a:t>Allemagne : introduction du salaire minimum et absorption des </a:t>
            </a:r>
            <a:r>
              <a:rPr lang="fr-FR" sz="2000" b="1" dirty="0" err="1" smtClean="0">
                <a:solidFill>
                  <a:srgbClr val="002060"/>
                </a:solidFill>
                <a:latin typeface="Aller" panose="02000503030000020004" pitchFamily="2" charset="0"/>
              </a:rPr>
              <a:t>minijobs</a:t>
            </a:r>
            <a:r>
              <a:rPr lang="fr-FR" sz="2000" b="1" dirty="0" smtClean="0">
                <a:solidFill>
                  <a:srgbClr val="002060"/>
                </a:solidFill>
                <a:latin typeface="Aller" panose="02000503030000020004" pitchFamily="2" charset="0"/>
              </a:rPr>
              <a:t> etc.</a:t>
            </a:r>
          </a:p>
        </p:txBody>
      </p:sp>
      <p:sp>
        <p:nvSpPr>
          <p:cNvPr id="5" name="Espace réservé du texte 2"/>
          <p:cNvSpPr txBox="1">
            <a:spLocks/>
          </p:cNvSpPr>
          <p:nvPr/>
        </p:nvSpPr>
        <p:spPr bwMode="auto">
          <a:xfrm>
            <a:off x="323850" y="188913"/>
            <a:ext cx="84137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None/>
            </a:pPr>
            <a:r>
              <a:rPr lang="fr-FR" altLang="fr-FR" sz="2500" b="1" dirty="0" smtClean="0">
                <a:solidFill>
                  <a:srgbClr val="1F308E"/>
                </a:solidFill>
                <a:latin typeface="Aller" pitchFamily="2" charset="0"/>
              </a:rPr>
              <a:t>Les inflexions de la politique salariale</a:t>
            </a:r>
          </a:p>
        </p:txBody>
      </p:sp>
    </p:spTree>
    <p:extLst>
      <p:ext uri="{BB962C8B-B14F-4D97-AF65-F5344CB8AC3E}">
        <p14:creationId xmlns:p14="http://schemas.microsoft.com/office/powerpoint/2010/main" val="31498292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2"/>
          <p:cNvSpPr txBox="1">
            <a:spLocks/>
          </p:cNvSpPr>
          <p:nvPr/>
        </p:nvSpPr>
        <p:spPr bwMode="auto">
          <a:xfrm>
            <a:off x="323850" y="188913"/>
            <a:ext cx="84137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None/>
            </a:pPr>
            <a:r>
              <a:rPr lang="fr-FR" altLang="fr-FR" sz="2500" b="1" dirty="0" smtClean="0">
                <a:solidFill>
                  <a:srgbClr val="1F308E"/>
                </a:solidFill>
                <a:latin typeface="Aller" pitchFamily="2" charset="0"/>
              </a:rPr>
              <a:t>Où….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582" y="1249685"/>
            <a:ext cx="2058286" cy="2342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1336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avec flèche vers le bas 3"/>
          <p:cNvSpPr/>
          <p:nvPr/>
        </p:nvSpPr>
        <p:spPr>
          <a:xfrm>
            <a:off x="827584" y="820703"/>
            <a:ext cx="3456384" cy="2688493"/>
          </a:xfrm>
          <a:prstGeom prst="downArrowCallout">
            <a:avLst>
              <a:gd name="adj1" fmla="val 18197"/>
              <a:gd name="adj2" fmla="val 23488"/>
              <a:gd name="adj3" fmla="val 13662"/>
              <a:gd name="adj4" fmla="val 7820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i="1" dirty="0" smtClean="0">
                <a:latin typeface="Aller" panose="02000503030000020004" pitchFamily="2" charset="0"/>
              </a:rPr>
              <a:t>2000’s</a:t>
            </a:r>
          </a:p>
          <a:p>
            <a:pPr algn="ctr"/>
            <a:r>
              <a:rPr lang="fr-FR" sz="2400" b="1" i="1" dirty="0" smtClean="0">
                <a:latin typeface="Aller" panose="02000503030000020004" pitchFamily="2" charset="0"/>
              </a:rPr>
              <a:t>« Global </a:t>
            </a:r>
            <a:r>
              <a:rPr lang="fr-FR" sz="2400" b="1" i="1" dirty="0" err="1" smtClean="0">
                <a:latin typeface="Aller" panose="02000503030000020004" pitchFamily="2" charset="0"/>
              </a:rPr>
              <a:t>saving</a:t>
            </a:r>
            <a:r>
              <a:rPr lang="fr-FR" sz="2400" b="1" i="1" dirty="0" smtClean="0">
                <a:latin typeface="Aller" panose="02000503030000020004" pitchFamily="2" charset="0"/>
              </a:rPr>
              <a:t> </a:t>
            </a:r>
            <a:r>
              <a:rPr lang="fr-FR" sz="2400" b="1" i="1" dirty="0" err="1" smtClean="0">
                <a:latin typeface="Aller" panose="02000503030000020004" pitchFamily="2" charset="0"/>
              </a:rPr>
              <a:t>glut</a:t>
            </a:r>
            <a:r>
              <a:rPr lang="fr-FR" sz="2400" b="1" i="1" dirty="0" smtClean="0">
                <a:latin typeface="Aller" panose="02000503030000020004" pitchFamily="2" charset="0"/>
              </a:rPr>
              <a:t> » </a:t>
            </a:r>
            <a:r>
              <a:rPr lang="fr-FR" sz="2400" b="1" dirty="0" smtClean="0">
                <a:latin typeface="Aller" panose="02000503030000020004" pitchFamily="2" charset="0"/>
              </a:rPr>
              <a:t>« grande modération »</a:t>
            </a:r>
            <a:endParaRPr lang="fr-FR" sz="2400" b="1" dirty="0">
              <a:latin typeface="Aller" panose="02000503030000020004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932040" y="908720"/>
            <a:ext cx="30243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alibri" panose="020F0502020204030204" pitchFamily="34" charset="0"/>
              <a:buChar char="→"/>
            </a:pPr>
            <a:r>
              <a:rPr lang="fr-FR" sz="2000" b="1" dirty="0" smtClean="0">
                <a:solidFill>
                  <a:srgbClr val="024C82"/>
                </a:solidFill>
                <a:latin typeface="Aller" panose="02000503030000020004" pitchFamily="2" charset="0"/>
              </a:rPr>
              <a:t>Réserves</a:t>
            </a:r>
          </a:p>
          <a:p>
            <a:pPr marL="342900" indent="-342900">
              <a:buFont typeface="Calibri" panose="020F0502020204030204" pitchFamily="34" charset="0"/>
              <a:buChar char="→"/>
            </a:pPr>
            <a:r>
              <a:rPr lang="fr-FR" sz="2000" b="1" dirty="0" smtClean="0">
                <a:solidFill>
                  <a:srgbClr val="024C82"/>
                </a:solidFill>
                <a:latin typeface="Aller" panose="02000503030000020004" pitchFamily="2" charset="0"/>
              </a:rPr>
              <a:t>Rente énergétique</a:t>
            </a:r>
          </a:p>
          <a:p>
            <a:pPr marL="342900" indent="-342900">
              <a:buFont typeface="Calibri" panose="020F0502020204030204" pitchFamily="34" charset="0"/>
              <a:buChar char="→"/>
            </a:pPr>
            <a:r>
              <a:rPr lang="fr-FR" sz="2000" b="1" dirty="0" smtClean="0">
                <a:solidFill>
                  <a:srgbClr val="024C82"/>
                </a:solidFill>
                <a:latin typeface="Aller" panose="02000503030000020004" pitchFamily="2" charset="0"/>
              </a:rPr>
              <a:t>Déficit d’institutions sociales</a:t>
            </a:r>
          </a:p>
          <a:p>
            <a:pPr marL="342900" indent="-342900">
              <a:buFont typeface="Calibri" panose="020F0502020204030204" pitchFamily="34" charset="0"/>
              <a:buChar char="→"/>
            </a:pPr>
            <a:r>
              <a:rPr lang="fr-FR" sz="2000" b="1" dirty="0" smtClean="0">
                <a:solidFill>
                  <a:srgbClr val="024C82"/>
                </a:solidFill>
                <a:latin typeface="Aller" panose="02000503030000020004" pitchFamily="2" charset="0"/>
              </a:rPr>
              <a:t>Vieillissement</a:t>
            </a:r>
          </a:p>
          <a:p>
            <a:pPr marL="342900" indent="-342900">
              <a:buFont typeface="Calibri" panose="020F0502020204030204" pitchFamily="34" charset="0"/>
              <a:buChar char="→"/>
            </a:pPr>
            <a:r>
              <a:rPr lang="fr-FR" sz="2000" b="1" dirty="0" smtClean="0">
                <a:solidFill>
                  <a:srgbClr val="024C82"/>
                </a:solidFill>
                <a:latin typeface="Aller" panose="02000503030000020004" pitchFamily="2" charset="0"/>
              </a:rPr>
              <a:t>OMC</a:t>
            </a:r>
          </a:p>
        </p:txBody>
      </p:sp>
      <p:sp>
        <p:nvSpPr>
          <p:cNvPr id="6" name="Espace réservé du texte 2"/>
          <p:cNvSpPr txBox="1">
            <a:spLocks/>
          </p:cNvSpPr>
          <p:nvPr/>
        </p:nvSpPr>
        <p:spPr bwMode="auto">
          <a:xfrm>
            <a:off x="323850" y="188913"/>
            <a:ext cx="84137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None/>
            </a:pPr>
            <a:r>
              <a:rPr lang="fr-FR" altLang="fr-FR" sz="2500" b="1" dirty="0" smtClean="0">
                <a:solidFill>
                  <a:srgbClr val="1F308E"/>
                </a:solidFill>
                <a:latin typeface="Aller" pitchFamily="2" charset="0"/>
              </a:rPr>
              <a:t>Déséquilibre structurel Offre / demande</a:t>
            </a:r>
          </a:p>
        </p:txBody>
      </p:sp>
      <p:sp>
        <p:nvSpPr>
          <p:cNvPr id="7" name="Explosion 1 6"/>
          <p:cNvSpPr/>
          <p:nvPr/>
        </p:nvSpPr>
        <p:spPr>
          <a:xfrm>
            <a:off x="683569" y="3717032"/>
            <a:ext cx="4248472" cy="2088232"/>
          </a:xfrm>
          <a:prstGeom prst="irregularSeal1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Aller" panose="02000503030000020004" pitchFamily="2" charset="0"/>
              </a:rPr>
              <a:t>Explosion de la bulle de  crédit</a:t>
            </a:r>
            <a:endParaRPr lang="fr-FR" b="1" dirty="0">
              <a:latin typeface="Aller" panose="02000503030000020004" pitchFamily="2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4427984" y="3044577"/>
            <a:ext cx="3888432" cy="86409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02060"/>
                </a:solidFill>
                <a:latin typeface="Aller" panose="02000503030000020004" pitchFamily="2" charset="0"/>
              </a:rPr>
              <a:t>US consommateurs en dernier ressort (dette)</a:t>
            </a:r>
            <a:endParaRPr lang="fr-FR" b="1" dirty="0">
              <a:solidFill>
                <a:srgbClr val="002060"/>
              </a:solidFill>
              <a:latin typeface="Aller" panose="02000503030000020004" pitchFamily="2" charset="0"/>
            </a:endParaRPr>
          </a:p>
        </p:txBody>
      </p:sp>
      <p:sp>
        <p:nvSpPr>
          <p:cNvPr id="9" name="Flèche droite 8"/>
          <p:cNvSpPr/>
          <p:nvPr/>
        </p:nvSpPr>
        <p:spPr>
          <a:xfrm>
            <a:off x="5004048" y="4376514"/>
            <a:ext cx="432048" cy="72008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652120" y="4551888"/>
            <a:ext cx="1978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024C82"/>
                </a:solidFill>
                <a:latin typeface="Aller" panose="02000503030000020004" pitchFamily="2" charset="0"/>
              </a:rPr>
              <a:t>Désendettement</a:t>
            </a:r>
            <a:endParaRPr lang="fr-FR" b="1" dirty="0">
              <a:solidFill>
                <a:srgbClr val="024C82"/>
              </a:solidFill>
              <a:latin typeface="Aller" panose="02000503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97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5172839"/>
              </p:ext>
            </p:extLst>
          </p:nvPr>
        </p:nvGraphicFramePr>
        <p:xfrm>
          <a:off x="457200" y="1052736"/>
          <a:ext cx="8229600" cy="5073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Flèche droite 5"/>
          <p:cNvSpPr/>
          <p:nvPr/>
        </p:nvSpPr>
        <p:spPr>
          <a:xfrm rot="2250655">
            <a:off x="4108961" y="2432460"/>
            <a:ext cx="4286794" cy="136815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u texte 2"/>
          <p:cNvSpPr txBox="1">
            <a:spLocks/>
          </p:cNvSpPr>
          <p:nvPr/>
        </p:nvSpPr>
        <p:spPr bwMode="auto">
          <a:xfrm>
            <a:off x="323850" y="188913"/>
            <a:ext cx="84137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Arial" charset="0"/>
              <a:buNone/>
            </a:pPr>
            <a:r>
              <a:rPr lang="fr-FR" altLang="fr-FR" sz="2500" b="1" dirty="0" smtClean="0">
                <a:solidFill>
                  <a:srgbClr val="1F308E"/>
                </a:solidFill>
                <a:latin typeface="Aller" pitchFamily="2" charset="0"/>
              </a:rPr>
              <a:t>Force 1 : décrue du chômage structurel</a:t>
            </a:r>
          </a:p>
        </p:txBody>
      </p:sp>
      <p:sp>
        <p:nvSpPr>
          <p:cNvPr id="9" name="Rectangle 8"/>
          <p:cNvSpPr/>
          <p:nvPr/>
        </p:nvSpPr>
        <p:spPr>
          <a:xfrm>
            <a:off x="3995936" y="4725144"/>
            <a:ext cx="3888432" cy="720080"/>
          </a:xfrm>
          <a:prstGeom prst="wedgeRectCallout">
            <a:avLst>
              <a:gd name="adj1" fmla="val 3371"/>
              <a:gd name="adj2" fmla="val -91382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latin typeface="Aller" panose="02000503030000020004" pitchFamily="2" charset="0"/>
              </a:rPr>
              <a:t>Croissance du salaire horaire</a:t>
            </a:r>
            <a:endParaRPr lang="fr-FR" sz="2400" b="1" dirty="0">
              <a:latin typeface="Aller" panose="02000503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267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064666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Flèche droite 5"/>
          <p:cNvSpPr/>
          <p:nvPr/>
        </p:nvSpPr>
        <p:spPr>
          <a:xfrm rot="2250655">
            <a:off x="3530111" y="2889511"/>
            <a:ext cx="3659376" cy="136815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u texte 2"/>
          <p:cNvSpPr txBox="1">
            <a:spLocks/>
          </p:cNvSpPr>
          <p:nvPr/>
        </p:nvSpPr>
        <p:spPr bwMode="auto">
          <a:xfrm>
            <a:off x="323850" y="188913"/>
            <a:ext cx="84137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Arial" charset="0"/>
              <a:buNone/>
            </a:pPr>
            <a:r>
              <a:rPr lang="fr-FR" altLang="fr-FR" sz="2500" b="1" dirty="0" smtClean="0">
                <a:solidFill>
                  <a:srgbClr val="1F308E"/>
                </a:solidFill>
                <a:latin typeface="Aller" pitchFamily="2" charset="0"/>
              </a:rPr>
              <a:t>Force 2 : Désendettement privé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63688" y="4720583"/>
            <a:ext cx="3888432" cy="509759"/>
          </a:xfrm>
          <a:prstGeom prst="wedgeRectCallout">
            <a:avLst>
              <a:gd name="adj1" fmla="val 50076"/>
              <a:gd name="adj2" fmla="val -186030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latin typeface="Aller" panose="02000503030000020004" pitchFamily="2" charset="0"/>
              </a:rPr>
              <a:t>Dette privée / PIB</a:t>
            </a:r>
            <a:endParaRPr lang="fr-FR" sz="2400" b="1" dirty="0">
              <a:latin typeface="Aller" panose="02000503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224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avec flèche vers le bas 3"/>
          <p:cNvSpPr/>
          <p:nvPr/>
        </p:nvSpPr>
        <p:spPr>
          <a:xfrm>
            <a:off x="827584" y="980728"/>
            <a:ext cx="6984776" cy="2528468"/>
          </a:xfrm>
          <a:prstGeom prst="downArrowCallout">
            <a:avLst>
              <a:gd name="adj1" fmla="val 18197"/>
              <a:gd name="adj2" fmla="val 23488"/>
              <a:gd name="adj3" fmla="val 13662"/>
              <a:gd name="adj4" fmla="val 6722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i="1" dirty="0" smtClean="0">
                <a:latin typeface="Aller" panose="02000503030000020004" pitchFamily="2" charset="0"/>
              </a:rPr>
              <a:t>Déséquilibre du rapport  de force en faveur du capital</a:t>
            </a:r>
            <a:endParaRPr lang="fr-FR" sz="2400" b="1" dirty="0">
              <a:latin typeface="Aller" panose="02000503030000020004" pitchFamily="2" charset="0"/>
            </a:endParaRPr>
          </a:p>
        </p:txBody>
      </p:sp>
      <p:sp>
        <p:nvSpPr>
          <p:cNvPr id="6" name="Espace réservé du texte 2"/>
          <p:cNvSpPr txBox="1">
            <a:spLocks/>
          </p:cNvSpPr>
          <p:nvPr/>
        </p:nvSpPr>
        <p:spPr bwMode="auto">
          <a:xfrm>
            <a:off x="323850" y="188913"/>
            <a:ext cx="84137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None/>
            </a:pPr>
            <a:r>
              <a:rPr lang="fr-FR" altLang="fr-FR" sz="2500" b="1" dirty="0" smtClean="0">
                <a:solidFill>
                  <a:srgbClr val="1F308E"/>
                </a:solidFill>
                <a:latin typeface="Aller" pitchFamily="2" charset="0"/>
              </a:rPr>
              <a:t>Déséquilibre structurel Offre / demande</a:t>
            </a:r>
          </a:p>
        </p:txBody>
      </p:sp>
      <p:sp>
        <p:nvSpPr>
          <p:cNvPr id="8" name="Ellipse 7"/>
          <p:cNvSpPr/>
          <p:nvPr/>
        </p:nvSpPr>
        <p:spPr>
          <a:xfrm>
            <a:off x="1003994" y="3429000"/>
            <a:ext cx="3135957" cy="166759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02060"/>
                </a:solidFill>
                <a:latin typeface="Aller" panose="02000503030000020004" pitchFamily="2" charset="0"/>
              </a:rPr>
              <a:t>Distribution défavorable aux classes moyennes à forte propension à consommer</a:t>
            </a:r>
            <a:endParaRPr lang="fr-FR" b="1" dirty="0">
              <a:solidFill>
                <a:srgbClr val="002060"/>
              </a:solidFill>
              <a:latin typeface="Aller" panose="02000503030000020004" pitchFamily="2" charset="0"/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4530725" y="3429000"/>
            <a:ext cx="3137619" cy="166759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02060"/>
                </a:solidFill>
                <a:latin typeface="Aller" panose="02000503030000020004" pitchFamily="2" charset="0"/>
              </a:rPr>
              <a:t>Baisse des taux d’intérêt et maintien d’une haute rentabilité économique</a:t>
            </a:r>
            <a:endParaRPr lang="fr-FR" b="1" dirty="0">
              <a:solidFill>
                <a:srgbClr val="002060"/>
              </a:solidFill>
              <a:latin typeface="Aller" panose="02000503030000020004" pitchFamily="2" charset="0"/>
            </a:endParaRPr>
          </a:p>
        </p:txBody>
      </p:sp>
      <p:sp>
        <p:nvSpPr>
          <p:cNvPr id="2" name="Flèche vers le bas 1"/>
          <p:cNvSpPr/>
          <p:nvPr/>
        </p:nvSpPr>
        <p:spPr>
          <a:xfrm>
            <a:off x="5883510" y="5229200"/>
            <a:ext cx="432048" cy="216024"/>
          </a:xfrm>
          <a:prstGeom prst="downArrow">
            <a:avLst>
              <a:gd name="adj1" fmla="val 50000"/>
              <a:gd name="adj2" fmla="val 4779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4947406" y="5577780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  <a:latin typeface="Aller" panose="02000503030000020004" pitchFamily="2" charset="0"/>
              </a:rPr>
              <a:t>Concentration des dividendes de la croissance</a:t>
            </a:r>
            <a:endParaRPr lang="fr-FR" b="1" dirty="0">
              <a:solidFill>
                <a:srgbClr val="002060"/>
              </a:solidFill>
              <a:latin typeface="Aller" panose="02000503030000020004" pitchFamily="2" charset="0"/>
            </a:endParaRPr>
          </a:p>
        </p:txBody>
      </p:sp>
      <p:sp>
        <p:nvSpPr>
          <p:cNvPr id="12" name="Flèche vers le bas 11"/>
          <p:cNvSpPr/>
          <p:nvPr/>
        </p:nvSpPr>
        <p:spPr>
          <a:xfrm>
            <a:off x="2355948" y="5232412"/>
            <a:ext cx="432048" cy="216024"/>
          </a:xfrm>
          <a:prstGeom prst="downArrow">
            <a:avLst>
              <a:gd name="adj1" fmla="val 50000"/>
              <a:gd name="adj2" fmla="val 4779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1475656" y="5577780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  <a:latin typeface="Aller" panose="02000503030000020004" pitchFamily="2" charset="0"/>
              </a:rPr>
              <a:t>Dépression des débouchés</a:t>
            </a:r>
            <a:endParaRPr lang="fr-FR" b="1" dirty="0">
              <a:solidFill>
                <a:srgbClr val="002060"/>
              </a:solidFill>
              <a:latin typeface="Aller" panose="02000503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028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"/>
          <p:cNvSpPr txBox="1">
            <a:spLocks/>
          </p:cNvSpPr>
          <p:nvPr/>
        </p:nvSpPr>
        <p:spPr bwMode="auto">
          <a:xfrm>
            <a:off x="323850" y="188913"/>
            <a:ext cx="84137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None/>
            </a:pPr>
            <a:r>
              <a:rPr lang="fr-FR" altLang="fr-FR" sz="2500" b="1" dirty="0" smtClean="0">
                <a:solidFill>
                  <a:srgbClr val="1F308E"/>
                </a:solidFill>
                <a:latin typeface="Aller" pitchFamily="2" charset="0"/>
              </a:rPr>
              <a:t>Croissance du stock de capital productif </a:t>
            </a:r>
            <a:endParaRPr lang="fr-FR" altLang="fr-FR" sz="2500" b="1" dirty="0">
              <a:solidFill>
                <a:srgbClr val="1F308E"/>
              </a:solidFill>
              <a:latin typeface="Aller" pitchFamily="2" charset="0"/>
            </a:endParaRPr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0508269"/>
              </p:ext>
            </p:extLst>
          </p:nvPr>
        </p:nvGraphicFramePr>
        <p:xfrm>
          <a:off x="457200" y="980728"/>
          <a:ext cx="6203032" cy="5145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6588224" y="3615432"/>
            <a:ext cx="1933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accent4">
                    <a:lumMod val="75000"/>
                  </a:schemeClr>
                </a:solidFill>
                <a:latin typeface="Aller" panose="02000503030000020004" pitchFamily="2" charset="0"/>
              </a:rPr>
              <a:t>États-Unis</a:t>
            </a:r>
            <a:endParaRPr lang="fr-FR" sz="2400" b="1" dirty="0">
              <a:solidFill>
                <a:schemeClr val="accent4">
                  <a:lumMod val="75000"/>
                </a:schemeClr>
              </a:solidFill>
              <a:latin typeface="Aller" panose="02000503030000020004" pitchFamily="2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610920" y="4365104"/>
            <a:ext cx="1933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4F81BD"/>
                </a:solidFill>
                <a:latin typeface="Aller" panose="02000503030000020004" pitchFamily="2" charset="0"/>
              </a:rPr>
              <a:t>France</a:t>
            </a:r>
            <a:endParaRPr lang="fr-FR" sz="2400" b="1" dirty="0">
              <a:solidFill>
                <a:srgbClr val="4F81BD"/>
              </a:solidFill>
              <a:latin typeface="Aller" panose="02000503030000020004" pitchFamily="2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610920" y="5018038"/>
            <a:ext cx="1933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C00000"/>
                </a:solidFill>
                <a:latin typeface="Aller" panose="02000503030000020004" pitchFamily="2" charset="0"/>
              </a:rPr>
              <a:t>Allemagne</a:t>
            </a:r>
            <a:endParaRPr lang="fr-FR" sz="2400" b="1" dirty="0">
              <a:solidFill>
                <a:srgbClr val="C00000"/>
              </a:solidFill>
              <a:latin typeface="Aller" panose="02000503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5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45435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2000" b="1" dirty="0" smtClean="0">
                <a:solidFill>
                  <a:srgbClr val="002060"/>
                </a:solidFill>
                <a:latin typeface="Aller" panose="02000503030000020004" pitchFamily="2" charset="0"/>
              </a:rPr>
              <a:t>Gains de productivité = baisse des coûts et des prix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2000" b="1" dirty="0" smtClean="0">
                <a:solidFill>
                  <a:srgbClr val="002060"/>
                </a:solidFill>
                <a:latin typeface="Aller" panose="02000503030000020004" pitchFamily="2" charset="0"/>
              </a:rPr>
              <a:t>Baisse de la demande de travail de qualification intermédiaire (administratifs, gestion, contrôle, middle </a:t>
            </a:r>
            <a:r>
              <a:rPr lang="fr-FR" sz="2000" b="1" dirty="0" err="1" smtClean="0">
                <a:solidFill>
                  <a:srgbClr val="002060"/>
                </a:solidFill>
                <a:latin typeface="Aller" panose="02000503030000020004" pitchFamily="2" charset="0"/>
              </a:rPr>
              <a:t>managment</a:t>
            </a:r>
            <a:r>
              <a:rPr lang="fr-FR" sz="2000" b="1" dirty="0" smtClean="0">
                <a:solidFill>
                  <a:srgbClr val="002060"/>
                </a:solidFill>
                <a:latin typeface="Aller" panose="02000503030000020004" pitchFamily="2" charset="0"/>
              </a:rPr>
              <a:t>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2000" b="1" dirty="0" smtClean="0">
                <a:solidFill>
                  <a:srgbClr val="002060"/>
                </a:solidFill>
                <a:latin typeface="Aller" panose="02000503030000020004" pitchFamily="2" charset="0"/>
              </a:rPr>
              <a:t>« </a:t>
            </a:r>
            <a:r>
              <a:rPr lang="fr-FR" sz="2000" b="1" i="1" dirty="0" err="1" smtClean="0">
                <a:solidFill>
                  <a:srgbClr val="002060"/>
                </a:solidFill>
                <a:latin typeface="Aller" panose="02000503030000020004" pitchFamily="2" charset="0"/>
              </a:rPr>
              <a:t>Zero</a:t>
            </a:r>
            <a:r>
              <a:rPr lang="fr-FR" sz="2000" b="1" i="1" dirty="0" smtClean="0">
                <a:solidFill>
                  <a:srgbClr val="002060"/>
                </a:solidFill>
                <a:latin typeface="Aller" panose="02000503030000020004" pitchFamily="2" charset="0"/>
              </a:rPr>
              <a:t> marginal </a:t>
            </a:r>
            <a:r>
              <a:rPr lang="fr-FR" sz="2000" b="1" i="1" dirty="0" err="1" smtClean="0">
                <a:solidFill>
                  <a:srgbClr val="002060"/>
                </a:solidFill>
                <a:latin typeface="Aller" panose="02000503030000020004" pitchFamily="2" charset="0"/>
              </a:rPr>
              <a:t>cost</a:t>
            </a:r>
            <a:r>
              <a:rPr lang="fr-FR" sz="2000" b="1" dirty="0" smtClean="0">
                <a:solidFill>
                  <a:srgbClr val="002060"/>
                </a:solidFill>
                <a:latin typeface="Aller" panose="02000503030000020004" pitchFamily="2" charset="0"/>
              </a:rPr>
              <a:t> » (secteurs à coûts fixes)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2000" b="1" dirty="0" smtClean="0">
                <a:solidFill>
                  <a:srgbClr val="002060"/>
                </a:solidFill>
                <a:latin typeface="Aller" panose="02000503030000020004" pitchFamily="2" charset="0"/>
              </a:rPr>
              <a:t>Emergence de bouquets de services élargis, ou de produits enrichis d’applications à prix constants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2000" b="1" dirty="0" smtClean="0">
                <a:solidFill>
                  <a:srgbClr val="002060"/>
                </a:solidFill>
                <a:latin typeface="Aller" panose="02000503030000020004" pitchFamily="2" charset="0"/>
              </a:rPr>
              <a:t>Démonétisation de certains flux avec la montée du collaboratif + pression de l’</a:t>
            </a:r>
            <a:r>
              <a:rPr lang="fr-FR" sz="2000" b="1" dirty="0" err="1" smtClean="0">
                <a:solidFill>
                  <a:srgbClr val="002060"/>
                </a:solidFill>
                <a:latin typeface="Aller" panose="02000503030000020004" pitchFamily="2" charset="0"/>
              </a:rPr>
              <a:t>uberisation</a:t>
            </a:r>
            <a:endParaRPr lang="fr-FR" sz="2000" b="1" dirty="0" smtClean="0">
              <a:solidFill>
                <a:srgbClr val="002060"/>
              </a:solidFill>
              <a:latin typeface="Aller" panose="02000503030000020004" pitchFamily="2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2000" b="1" dirty="0" smtClean="0">
                <a:solidFill>
                  <a:srgbClr val="002060"/>
                </a:solidFill>
                <a:latin typeface="Aller" panose="02000503030000020004" pitchFamily="2" charset="0"/>
              </a:rPr>
              <a:t>Obsolescence accélérée, cycle de vie raccourci des produits</a:t>
            </a:r>
            <a:endParaRPr lang="fr-FR" sz="2000" b="1" dirty="0">
              <a:solidFill>
                <a:srgbClr val="002060"/>
              </a:solidFill>
              <a:latin typeface="Aller" panose="02000503030000020004" pitchFamily="2" charset="0"/>
            </a:endParaRPr>
          </a:p>
        </p:txBody>
      </p:sp>
      <p:sp>
        <p:nvSpPr>
          <p:cNvPr id="5" name="Espace réservé du texte 2"/>
          <p:cNvSpPr txBox="1">
            <a:spLocks/>
          </p:cNvSpPr>
          <p:nvPr/>
        </p:nvSpPr>
        <p:spPr bwMode="auto">
          <a:xfrm>
            <a:off x="323850" y="188913"/>
            <a:ext cx="84137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None/>
            </a:pPr>
            <a:r>
              <a:rPr lang="fr-FR" altLang="fr-FR" sz="2500" b="1" dirty="0" smtClean="0">
                <a:solidFill>
                  <a:srgbClr val="1F308E"/>
                </a:solidFill>
                <a:latin typeface="Aller" pitchFamily="2" charset="0"/>
              </a:rPr>
              <a:t>Révolution numérique</a:t>
            </a:r>
          </a:p>
        </p:txBody>
      </p:sp>
    </p:spTree>
    <p:extLst>
      <p:ext uri="{BB962C8B-B14F-4D97-AF65-F5344CB8AC3E}">
        <p14:creationId xmlns:p14="http://schemas.microsoft.com/office/powerpoint/2010/main" val="783905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2060"/>
                </a:solidFill>
                <a:latin typeface="Zurich BT"/>
              </a:rPr>
              <a:t>II- Les limites du QE </a:t>
            </a:r>
            <a:br>
              <a:rPr lang="fr-FR" b="1" dirty="0" smtClean="0">
                <a:solidFill>
                  <a:srgbClr val="002060"/>
                </a:solidFill>
                <a:latin typeface="Zurich BT"/>
              </a:rPr>
            </a:br>
            <a:r>
              <a:rPr lang="fr-FR" sz="2800" b="1" i="1" dirty="0" smtClean="0">
                <a:solidFill>
                  <a:srgbClr val="002060"/>
                </a:solidFill>
                <a:latin typeface="Zurich BT"/>
              </a:rPr>
              <a:t>Avons-nous épuisé nos munitions ?</a:t>
            </a:r>
            <a:endParaRPr lang="fr-FR" sz="2800" b="1" i="1" dirty="0">
              <a:solidFill>
                <a:srgbClr val="002060"/>
              </a:solidFill>
              <a:latin typeface="Zurich BT"/>
            </a:endParaRPr>
          </a:p>
        </p:txBody>
      </p:sp>
    </p:spTree>
    <p:extLst>
      <p:ext uri="{BB962C8B-B14F-4D97-AF65-F5344CB8AC3E}">
        <p14:creationId xmlns:p14="http://schemas.microsoft.com/office/powerpoint/2010/main" val="367549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24800</TotalTime>
  <Words>480</Words>
  <Application>Microsoft Office PowerPoint</Application>
  <PresentationFormat>Affichage à l'écran (4:3)</PresentationFormat>
  <Paragraphs>99</Paragraphs>
  <Slides>24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Thème Office</vt:lpstr>
      <vt:lpstr>« Entre inflation et déflation : quelles marges de manœuvre ? »</vt:lpstr>
      <vt:lpstr>I- Les racines du malaise Un ancrage dans les déséquilibres de l’économie réelle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II- Les limites du QE  Avons-nous épuisé nos munitions ?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III- Un risque qui est toujours devant nous ? Et maintenant qu’allons nous faire?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Aurélien Duthoit</dc:creator>
  <cp:lastModifiedBy>Carine OTTO</cp:lastModifiedBy>
  <cp:revision>1242</cp:revision>
  <cp:lastPrinted>2015-03-20T02:05:49Z</cp:lastPrinted>
  <dcterms:created xsi:type="dcterms:W3CDTF">2011-03-16T09:00:42Z</dcterms:created>
  <dcterms:modified xsi:type="dcterms:W3CDTF">2016-12-12T10:54:00Z</dcterms:modified>
</cp:coreProperties>
</file>